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IBM Plex Sans"/>
      <p:regular r:id="rId26"/>
      <p:bold r:id="rId27"/>
      <p:italic r:id="rId28"/>
      <p:boldItalic r:id="rId29"/>
    </p:embeddedFont>
    <p:embeddedFont>
      <p:font typeface="Bai Jamjuree"/>
      <p:regular r:id="rId30"/>
      <p:bold r:id="rId31"/>
      <p:italic r:id="rId32"/>
      <p:boldItalic r:id="rId33"/>
    </p:embeddedFont>
    <p:embeddedFont>
      <p:font typeface="Passion One"/>
      <p:regular r:id="rId34"/>
      <p:bold r:id="rId35"/>
    </p:embeddedFont>
    <p:embeddedFont>
      <p:font typeface="PT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0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0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BMPlexSans-regular.fntdata"/><Relationship Id="rId25" Type="http://schemas.openxmlformats.org/officeDocument/2006/relationships/slide" Target="slides/slide20.xml"/><Relationship Id="rId28" Type="http://schemas.openxmlformats.org/officeDocument/2006/relationships/font" Target="fonts/IBMPlexSans-italic.fntdata"/><Relationship Id="rId27" Type="http://schemas.openxmlformats.org/officeDocument/2006/relationships/font" Target="fonts/IBMPlex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BMPlexSa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iJamjuree-bold.fntdata"/><Relationship Id="rId30" Type="http://schemas.openxmlformats.org/officeDocument/2006/relationships/font" Target="fonts/BaiJamjuree-regular.fntdata"/><Relationship Id="rId11" Type="http://schemas.openxmlformats.org/officeDocument/2006/relationships/slide" Target="slides/slide6.xml"/><Relationship Id="rId33" Type="http://schemas.openxmlformats.org/officeDocument/2006/relationships/font" Target="fonts/BaiJamjuree-boldItalic.fntdata"/><Relationship Id="rId10" Type="http://schemas.openxmlformats.org/officeDocument/2006/relationships/slide" Target="slides/slide5.xml"/><Relationship Id="rId32" Type="http://schemas.openxmlformats.org/officeDocument/2006/relationships/font" Target="fonts/BaiJamjuree-italic.fntdata"/><Relationship Id="rId13" Type="http://schemas.openxmlformats.org/officeDocument/2006/relationships/slide" Target="slides/slide8.xml"/><Relationship Id="rId35" Type="http://schemas.openxmlformats.org/officeDocument/2006/relationships/font" Target="fonts/PassionOne-bold.fntdata"/><Relationship Id="rId12" Type="http://schemas.openxmlformats.org/officeDocument/2006/relationships/slide" Target="slides/slide7.xml"/><Relationship Id="rId34" Type="http://schemas.openxmlformats.org/officeDocument/2006/relationships/font" Target="fonts/PassionOne-regular.fntdata"/><Relationship Id="rId15" Type="http://schemas.openxmlformats.org/officeDocument/2006/relationships/slide" Target="slides/slide10.xml"/><Relationship Id="rId37" Type="http://schemas.openxmlformats.org/officeDocument/2006/relationships/font" Target="fonts/PTSans-bold.fntdata"/><Relationship Id="rId14" Type="http://schemas.openxmlformats.org/officeDocument/2006/relationships/slide" Target="slides/slide9.xml"/><Relationship Id="rId36" Type="http://schemas.openxmlformats.org/officeDocument/2006/relationships/font" Target="fonts/PTSans-regular.fntdata"/><Relationship Id="rId17" Type="http://schemas.openxmlformats.org/officeDocument/2006/relationships/slide" Target="slides/slide12.xml"/><Relationship Id="rId39" Type="http://schemas.openxmlformats.org/officeDocument/2006/relationships/font" Target="fonts/PTSans-boldItalic.fntdata"/><Relationship Id="rId16" Type="http://schemas.openxmlformats.org/officeDocument/2006/relationships/slide" Target="slides/slide11.xml"/><Relationship Id="rId38" Type="http://schemas.openxmlformats.org/officeDocument/2006/relationships/font" Target="fonts/PT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38a19fce83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38a19fce83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Buenos días. Antes de comenzar, quiero agradecer al jurado por su tiempo y por la oportunidad de presentarles mi perfil y mis aspiraciones profesionales. Es un honor estar aquí hoy y compartir con ustedes mi trayectoria y </a:t>
            </a:r>
            <a:r>
              <a:rPr lang="en" sz="1200">
                <a:solidFill>
                  <a:schemeClr val="dk1"/>
                </a:solidFill>
              </a:rPr>
              <a:t>solución</a:t>
            </a:r>
            <a:r>
              <a:rPr lang="en" sz="1200">
                <a:solidFill>
                  <a:schemeClr val="dk1"/>
                </a:solidFill>
              </a:rPr>
              <a:t> del caso práctico.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1389d6aba51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1389d6aba51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Racional AXA, como una compañía global, maneja una amplia gama de proyectos que requieren una coordinación constante entre múltiples equipos y departamentos. Las herramientas tradicionales pueden resultar ineficientes y lentas para la coordinación de estas actividades. Estamos hablando de demasiada informacion distinta. Además de que se podrían utilizar Apis por separado para poder centralizar toda esta información, pero también requeriría un gasto de tiempo o dificultad de que los trabajadores sepan utilizar todas estas herramientas. Un chatbot con IA, aprovechando las capacidades de Microsoft Graph, puede centralizar la gestión de estos proyectos, permitiendo a los empleados concentrarse en tareas de alto valor y mejorando la eficiencia general.Gracias a la IA, los empleados no necesitan tener conocimientos técnicos sobre cómo usar Microsoft Graph; pueden interactuar con el chatbot usando lenguaje natural, lo que facilita aún más la adopción de la herramienta y su efectividad.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138c0ad3a5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138c0ad3a5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b="1" lang="en">
                <a:solidFill>
                  <a:schemeClr val="dk1"/>
                </a:solidFill>
              </a:rPr>
              <a:t>Simplificación:</a:t>
            </a:r>
            <a:r>
              <a:rPr lang="en">
                <a:solidFill>
                  <a:schemeClr val="dk1"/>
                </a:solidFill>
              </a:rPr>
              <a:t> Centraliza las tareas diarias en una sola interfaz, reduciendo la necesidad de cambiar entre múltiples aplicaciones y servicios.</a:t>
            </a:r>
            <a:r>
              <a:rPr lang="en" sz="1200">
                <a:solidFill>
                  <a:schemeClr val="dk1"/>
                </a:solidFill>
              </a:rPr>
              <a:t>Un punto de acceso único para todas las necesidades de gestión de proyectos.</a:t>
            </a:r>
            <a:endParaRPr sz="12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Eficiencia Mejorada:</a:t>
            </a:r>
            <a:r>
              <a:rPr lang="en">
                <a:solidFill>
                  <a:schemeClr val="dk1"/>
                </a:solidFill>
              </a:rPr>
              <a:t> Acelera la búsqueda de información y la coordinación de reuniones, reduciendo el tiempo dedicado a tareas administrativas.</a:t>
            </a:r>
            <a:r>
              <a:rPr lang="en" sz="1200">
                <a:solidFill>
                  <a:schemeClr val="dk1"/>
                </a:solidFill>
              </a:rPr>
              <a:t>Automatización de tareas rutinarias como la programación de reuniones, asignación de tareas y búsqueda de documentos.</a:t>
            </a:r>
            <a:endParaRPr sz="12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Productividad:</a:t>
            </a:r>
            <a:r>
              <a:rPr lang="en">
                <a:solidFill>
                  <a:schemeClr val="dk1"/>
                </a:solidFill>
              </a:rPr>
              <a:t> Facilita el acceso a documentos y tareas, permitiendo a los empleados centrarse en actividades de mayor valor añadido.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Acceso a Información en Tiempo Real:</a:t>
            </a:r>
            <a:r>
              <a:rPr lang="en" sz="1200">
                <a:solidFill>
                  <a:schemeClr val="dk1"/>
                </a:solidFill>
              </a:rPr>
              <a:t> Microsoft Graph permite la integración y acceso a datos en tiempo real dsde servicios de Microsoft 365, mejorando la toma de decisiones y la colaboración.</a:t>
            </a:r>
            <a:endParaRPr sz="12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Colaboración:</a:t>
            </a:r>
            <a:r>
              <a:rPr lang="en">
                <a:solidFill>
                  <a:schemeClr val="dk1"/>
                </a:solidFill>
              </a:rPr>
              <a:t> Mejora la comunicación y la colaboración entre diferentes departamentos, lo que puede conducir a una mayor innovación y a la resolución más rápida de problemas.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Facilidad de Uso:</a:t>
            </a:r>
            <a:r>
              <a:rPr lang="en">
                <a:solidFill>
                  <a:schemeClr val="dk1"/>
                </a:solidFill>
              </a:rPr>
              <a:t> Permite a los empleados interactuar en lenguaje natural sin necesidad de conocimientos técnicos sobre Microsoft Graph.</a:t>
            </a:r>
            <a:endParaRPr>
              <a:solidFill>
                <a:schemeClr val="dk1"/>
              </a:solidFill>
            </a:endParaRPr>
          </a:p>
          <a:p>
            <a:pPr indent="0" lvl="0" marL="0" rtl="0" algn="l">
              <a:lnSpc>
                <a:spcPct val="138000"/>
              </a:lnSpc>
              <a:spcBef>
                <a:spcPts val="1200"/>
              </a:spcBef>
              <a:spcAft>
                <a:spcPts val="0"/>
              </a:spcAft>
              <a:buNone/>
            </a:pPr>
            <a:r>
              <a:rPr b="1" lang="en">
                <a:solidFill>
                  <a:schemeClr val="dk1"/>
                </a:solidFill>
              </a:rPr>
              <a:t>Ventajas de Integrar con Microsoft Graph:</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Acceso Unificado a Datos:</a:t>
            </a:r>
            <a:r>
              <a:rPr lang="en">
                <a:solidFill>
                  <a:schemeClr val="dk1"/>
                </a:solidFill>
              </a:rPr>
              <a:t> Microsoft Graph proporciona un acceso unificado a los datos de Microsoft 365, incluyendo correo electrónico, calendario, contactos, documentos y más.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Automatización y Personalización:</a:t>
            </a:r>
            <a:r>
              <a:rPr lang="en">
                <a:solidFill>
                  <a:schemeClr val="dk1"/>
                </a:solidFill>
              </a:rPr>
              <a:t> Permite automatizar tareas repetitivas y personalizar las respuestas del chatbot según el contexto del usuario.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Seguridad y Cumplimiento:</a:t>
            </a:r>
            <a:r>
              <a:rPr lang="en">
                <a:solidFill>
                  <a:schemeClr val="dk1"/>
                </a:solidFill>
              </a:rPr>
              <a:t> Microsoft Graph se integra con las políticas de seguridad y cumplimiento de Microsoft 365, asegurando que los datos se manejen de manera segura.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Interoperabilidad:</a:t>
            </a:r>
            <a:r>
              <a:rPr lang="en">
                <a:solidFill>
                  <a:schemeClr val="dk1"/>
                </a:solidFill>
              </a:rPr>
              <a:t> Facilita la interoperabilidad con otras aplicaciones y servicios de Microsoft, como Teams, SharePoint y OneDrive, mejorando la colaboración y el flujo de trabajo.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Desarrollo Rápido:</a:t>
            </a:r>
            <a:r>
              <a:rPr lang="en">
                <a:solidFill>
                  <a:schemeClr val="dk1"/>
                </a:solidFill>
              </a:rPr>
              <a:t> Microsoft Graph ofrece un conjunto robusto de APIs y SDKs que aceleran el desarrollo y la implementación de aplicaciones.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2e8bf318d86_4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2e8bf318d86_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1400"/>
              </a:spcBef>
              <a:spcAft>
                <a:spcPts val="0"/>
              </a:spcAft>
              <a:buNone/>
            </a:pPr>
            <a:r>
              <a:rPr b="1" lang="en" sz="1300">
                <a:solidFill>
                  <a:schemeClr val="dk1"/>
                </a:solidFill>
              </a:rPr>
              <a:t>Diagrama de Arquitectura Detallado</a:t>
            </a:r>
            <a:endParaRPr b="1" sz="1300">
              <a:solidFill>
                <a:schemeClr val="dk1"/>
              </a:solidFill>
            </a:endParaRPr>
          </a:p>
          <a:p>
            <a:pPr indent="0" lvl="0" marL="0" rtl="0" algn="l">
              <a:lnSpc>
                <a:spcPct val="138000"/>
              </a:lnSpc>
              <a:spcBef>
                <a:spcPts val="1200"/>
              </a:spcBef>
              <a:spcAft>
                <a:spcPts val="0"/>
              </a:spcAft>
              <a:buNone/>
            </a:pPr>
            <a:r>
              <a:rPr lang="en">
                <a:solidFill>
                  <a:schemeClr val="dk1"/>
                </a:solidFill>
              </a:rPr>
              <a:t>El diagrama detallado muestra la interacción del chatbot con los servicios de Microsoft Graph y otros componentes de la solución:</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Usuario:</a:t>
            </a:r>
            <a:r>
              <a:rPr lang="en">
                <a:solidFill>
                  <a:schemeClr val="dk1"/>
                </a:solidFill>
              </a:rPr>
              <a:t> Interactúa con el chatbot a través de una interfaz de usuario (puede ser una aplicación web, móvil o integrada en Microsoft Teams).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Chatbot:</a:t>
            </a:r>
            <a:r>
              <a:rPr lang="en">
                <a:solidFill>
                  <a:schemeClr val="dk1"/>
                </a:solidFill>
              </a:rPr>
              <a:t> Procesa las solicitudes del usuario utilizando IA y procesamiento de lenguaje natural (NLP).</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API Gateway:</a:t>
            </a:r>
            <a:r>
              <a:rPr lang="en">
                <a:solidFill>
                  <a:schemeClr val="dk1"/>
                </a:solidFill>
              </a:rPr>
              <a:t> Maneja todas las solicitudes de la API y enrutarlas al servicio correspondiente.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Microsoft Graph API:</a:t>
            </a:r>
            <a:r>
              <a:rPr lang="en">
                <a:solidFill>
                  <a:schemeClr val="dk1"/>
                </a:solidFill>
              </a:rPr>
              <a:t> Conecta con los servicios de Microsoft 365 (Calendario, OneDrive, Teams, etc.).</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Servicios de Microsoft 365:</a:t>
            </a:r>
            <a:r>
              <a:rPr lang="en">
                <a:solidFill>
                  <a:schemeClr val="dk1"/>
                </a:solidFill>
              </a:rPr>
              <a:t> Proveen los datos requeridos (eventos, documentos, mensajes).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Base de Datos Interna:</a:t>
            </a:r>
            <a:r>
              <a:rPr lang="en">
                <a:solidFill>
                  <a:schemeClr val="dk1"/>
                </a:solidFill>
              </a:rPr>
              <a:t> Almacena información específica de la empresa, como datos de proyectos y equipos.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Servicio de Autenticación:</a:t>
            </a:r>
            <a:r>
              <a:rPr lang="en">
                <a:solidFill>
                  <a:schemeClr val="dk1"/>
                </a:solidFill>
              </a:rPr>
              <a:t> Gestiona la autenticación de usuarios y permisos de acceso.</a:t>
            </a:r>
            <a:endParaRPr>
              <a:solidFill>
                <a:schemeClr val="dk1"/>
              </a:solidFill>
            </a:endParaRPr>
          </a:p>
          <a:p>
            <a:pPr indent="0" lvl="0" marL="0" rtl="0" algn="l">
              <a:lnSpc>
                <a:spcPct val="138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2e8bf318d86_4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2e8bf318d86_4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138d76d7c2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138d76d7c2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1-Api con python utilizando flask importando las </a:t>
            </a:r>
            <a:r>
              <a:rPr lang="en"/>
              <a:t>librerías</a:t>
            </a:r>
            <a:r>
              <a:rPr lang="en"/>
              <a:t> necesarias</a:t>
            </a:r>
            <a:endParaRPr/>
          </a:p>
          <a:p>
            <a:pPr indent="0" lvl="0" marL="0" rtl="0" algn="l">
              <a:spcBef>
                <a:spcPts val="0"/>
              </a:spcBef>
              <a:spcAft>
                <a:spcPts val="0"/>
              </a:spcAft>
              <a:buNone/>
            </a:pPr>
            <a:r>
              <a:rPr lang="en"/>
              <a:t>2-</a:t>
            </a:r>
            <a:r>
              <a:rPr lang="en"/>
              <a:t>Configuración</a:t>
            </a:r>
            <a:r>
              <a:rPr lang="en"/>
              <a:t> inicial: en realidad el id del usuario y los datos del cliente tienen que ser recibidos por un login y no grabar esos datos de forma estática en un código.</a:t>
            </a:r>
            <a:endParaRPr/>
          </a:p>
          <a:p>
            <a:pPr indent="0" lvl="0" marL="0" rtl="0" algn="l">
              <a:spcBef>
                <a:spcPts val="0"/>
              </a:spcBef>
              <a:spcAft>
                <a:spcPts val="0"/>
              </a:spcAft>
              <a:buNone/>
            </a:pPr>
            <a:r>
              <a:rPr lang="en"/>
              <a:t>3- puesto que se necesita </a:t>
            </a:r>
            <a:r>
              <a:rPr lang="en"/>
              <a:t>autentificación</a:t>
            </a:r>
            <a:r>
              <a:rPr lang="en"/>
              <a:t> pq cada </a:t>
            </a:r>
            <a:r>
              <a:rPr lang="en"/>
              <a:t>usuario</a:t>
            </a:r>
            <a:r>
              <a:rPr lang="en"/>
              <a:t> es distinto, es necesario una </a:t>
            </a:r>
            <a:r>
              <a:rPr lang="en"/>
              <a:t>función</a:t>
            </a:r>
            <a:r>
              <a:rPr lang="en"/>
              <a:t> de </a:t>
            </a:r>
            <a:r>
              <a:rPr lang="en"/>
              <a:t>autenticación</a:t>
            </a:r>
            <a:r>
              <a:rPr lang="en"/>
              <a:t> para obtener el bearer token.</a:t>
            </a:r>
            <a:endParaRPr/>
          </a:p>
          <a:p>
            <a:pPr indent="0" lvl="0" marL="0" rtl="0" algn="l">
              <a:spcBef>
                <a:spcPts val="0"/>
              </a:spcBef>
              <a:spcAft>
                <a:spcPts val="0"/>
              </a:spcAft>
              <a:buNone/>
            </a:pPr>
            <a:r>
              <a:rPr lang="en"/>
              <a:t>4-Desarrollo de funcion </a:t>
            </a:r>
            <a:r>
              <a:rPr lang="en"/>
              <a:t>básica</a:t>
            </a:r>
            <a:r>
              <a:rPr lang="en"/>
              <a:t> que realiza </a:t>
            </a:r>
            <a:r>
              <a:rPr lang="en"/>
              <a:t>petición</a:t>
            </a:r>
            <a:r>
              <a:rPr lang="en"/>
              <a:t> a microsoft graph para utilizar uno de sus servicios (endpoint de la api)</a:t>
            </a:r>
            <a:endParaRPr/>
          </a:p>
          <a:p>
            <a:pPr indent="0" lvl="0" marL="0" rtl="0" algn="l">
              <a:spcBef>
                <a:spcPts val="0"/>
              </a:spcBef>
              <a:spcAft>
                <a:spcPts val="0"/>
              </a:spcAft>
              <a:buNone/>
            </a:pPr>
            <a:r>
              <a:rPr lang="en"/>
              <a:t>5- </a:t>
            </a:r>
            <a:r>
              <a:rPr lang="en"/>
              <a:t>Desarrollo</a:t>
            </a:r>
            <a:r>
              <a:rPr lang="en"/>
              <a:t> de funciones para cada uno de estos servicios (Calendar, Mail, etc)</a:t>
            </a:r>
            <a:endParaRPr/>
          </a:p>
          <a:p>
            <a:pPr indent="0" lvl="0" marL="0" rtl="0" algn="l">
              <a:spcBef>
                <a:spcPts val="0"/>
              </a:spcBef>
              <a:spcAft>
                <a:spcPts val="0"/>
              </a:spcAft>
              <a:buNone/>
            </a:pPr>
            <a:r>
              <a:rPr lang="en"/>
              <a:t>6-Funciones de generar crear evento, entre otros.</a:t>
            </a:r>
            <a:endParaRPr/>
          </a:p>
          <a:p>
            <a:pPr indent="0" lvl="0" marL="0" rtl="0" algn="l">
              <a:spcBef>
                <a:spcPts val="0"/>
              </a:spcBef>
              <a:spcAft>
                <a:spcPts val="0"/>
              </a:spcAft>
              <a:buNone/>
            </a:pPr>
            <a:r>
              <a:rPr lang="en"/>
              <a:t>7- Funcion de conexion para definir endpoint del chatbot.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138c0ad3a5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138c0ad3a5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2e8d68a88b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2e8d68a88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2e8d68a88b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2e8d68a88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2e8d68a88b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2e8d68a88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2e8d68a88b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2e8d68a88b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Coste de Desarrollo Inicial</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Desarrolladores: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3 FTEs a 45,000 EUR cada uno al año: 3 * 45,000 = 135,000 EUR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Diseño y UX:</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1 FTE a 50,000 EUR al año: 50,000 EUR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Gestor de Proyecto:</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1 FTE a 55,000 EUR al año: 55,000 EUR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Licencias de Software y Herramientas: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$20,000 USD a EUR (20,000 * 0.90) = 18,000 EUR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Total Coste de Desarrollo Inicial:</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135,000 EUR + 50,000 EUR + 55,000 EUR + 18,000 EUR = 258,000 EUR</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Costes de Mantenimiento Anual</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Soporte y Mantenimiento:</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2 FTEs a 45,000 EUR cada uno: 2 * 45,000 = 90,000 EUR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Infraestructura en la Nube: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$30,000 USD a EUR (30,000 * 0.90) = 27,000 EUR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Licencias de Microsoft Graph API y otros: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$10,000 USD a EUR (10,000 * 0.90) = 9,000 EUR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Total Coste de Mantenimiento Anual:</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90,000 EUR + 27,000 EUR + 9,000 EUR = 126,000 EUR</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Infraestructura Necesaria</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Servidores en la nube para desplegar la aplicación.</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Licencias de Microsoft 365 y Graph API.</a:t>
            </a:r>
            <a:endParaRPr b="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Resumen de Costes en Euros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Coste de Desarrollo Inicial:</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Desarrolladores: 135,000 EUR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Diseño y UX: 50,000 EUR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Gestor de Proyecto: 55,000 EUR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Licencias de Software y Herramientas: 18,000 EUR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Total:</a:t>
            </a:r>
            <a:r>
              <a:rPr lang="en">
                <a:solidFill>
                  <a:schemeClr val="dk1"/>
                </a:solidFill>
              </a:rPr>
              <a:t> 258,000 EUR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Costes de Mantenimiento Anual:</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Soporte y Mantenimiento: 90,000 EUR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Infraestructura en la Nube: 27,000 EUR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Licencias de Microsoft Graph API y otros: 9,000 EUR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Total:</a:t>
            </a:r>
            <a:r>
              <a:rPr lang="en">
                <a:solidFill>
                  <a:schemeClr val="dk1"/>
                </a:solidFill>
              </a:rPr>
              <a:t> 126,000 EUR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3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38c0ad3a5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38c0ad3a5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38d76d7c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38d76d7c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38c0ad3a5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38c0ad3a5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38d76d7c2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38d76d7c2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Hola, soy Fabiana Calles. Vengo de Venezuela, donde mi primera pasión fue la música siendo pianista en elconservatorio Mozarteujmn en Carcas.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38c0ad3a5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38c0ad3a5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Sin embargo, gracias a  mi amor por la tecnología, inspirado por mis padres, me llevó a </a:t>
            </a:r>
            <a:r>
              <a:rPr lang="en" sz="1200">
                <a:solidFill>
                  <a:schemeClr val="dk1"/>
                </a:solidFill>
              </a:rPr>
              <a:t>un cambio radical </a:t>
            </a:r>
            <a:r>
              <a:rPr lang="en" sz="1200">
                <a:solidFill>
                  <a:schemeClr val="dk1"/>
                </a:solidFill>
              </a:rPr>
              <a:t>mudarme a España a los 17 años para seguir mi pasión y poder estudiarla.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38c0ad3a5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38c0ad3a5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Recientemente, me gradué en Ingeniería Informática con especialización en Sistemas de Información en la universidad carlos tercero de madrid. A lo largo de mi formación, he adquirido un profundo conocimiento en la gestión de sistemas, desarrollo de software y  el análisis de datos.Conocimientos los cuales me impulsaron a mi grupo y a mi ganar el concurso de la cátedra de la universidad Creativity for Digital Transformation in OHS-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Estoy muy emocionada por la posibilidad de aplicar estas habilidades en un entorno profesional desafiante."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38d76d7c2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38d76d7c2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"Soy una persona constante, proactiva y siempre dispuesta a aprender. La música me inculcó disciplina, creatividad y dedicación, valores que aplico en mi carrera tecnológica."</a:t>
            </a:r>
            <a:endParaRPr sz="1200">
              <a:solidFill>
                <a:schemeClr val="dk1"/>
              </a:solidFill>
            </a:endParaRPr>
          </a:p>
          <a:p>
            <a:pPr indent="0" lvl="0" marL="0" rtl="0" algn="l">
              <a:spcBef>
                <a:spcPts val="0"/>
              </a:spcBef>
              <a:spcAft>
                <a:spcPts val="0"/>
              </a:spcAft>
              <a:buNone/>
            </a:pPr>
            <a:r>
              <a:rPr lang="en" sz="1200">
                <a:solidFill>
                  <a:schemeClr val="dk1"/>
                </a:solidFill>
              </a:rPr>
              <a:t>"Mi sueño es desarrollar soluciones tecnológicas que generen un impacto positivo y significativo en el mundo. Creo firmemente en el poder transformador de la tecnología y estoy ansiosa por ser parte de este cambio revolucionario. Me encantaría tener la oportunidad de aplicar mis habilidades en AXA, contribuyendo a proyectos que realmente marquen la diferencia."</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38c0ad3a5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138c0ad3a5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38c0ad3a5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38c0ad3a5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El caso de uso propuesto es desarrollar una aplicación que integra un chatbot con IA utilizando Microsoft Graph para mejorar la coordinación y colaboración entre los miembros de diferentes departamentos en AXA al igual de que facilita </a:t>
            </a:r>
            <a:r>
              <a:rPr lang="en" sz="1200">
                <a:solidFill>
                  <a:schemeClr val="dk1"/>
                </a:solidFill>
              </a:rPr>
              <a:t>a los trabajadores, que quizás no estén familiarizados con el uso directo del software y servicios de Microsoft 365, el acceso y la gestión de información utilizando lenguaje natural</a:t>
            </a:r>
            <a:r>
              <a:rPr lang="en">
                <a:solidFill>
                  <a:schemeClr val="dk1"/>
                </a:solidFill>
              </a:rPr>
              <a:t>.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El objetivo es simplificar la gestión de equipos colaborativos, permitiendo una comunicación más fluida, asignación de tareas eficiente y acceso rápido a la información relevante para los proyectos.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rot="10800000">
            <a:off x="264300" y="283350"/>
            <a:ext cx="8615400" cy="4576800"/>
          </a:xfrm>
          <a:prstGeom prst="roundRect">
            <a:avLst>
              <a:gd fmla="val 3396" name="adj"/>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730550" y="741125"/>
            <a:ext cx="3504600" cy="2779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b="1" sz="5600">
                <a:latin typeface="IBM Plex Sans"/>
                <a:ea typeface="IBM Plex Sans"/>
                <a:cs typeface="IBM Plex Sans"/>
                <a:sym typeface="IBM Plex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730550" y="3507931"/>
            <a:ext cx="3079800" cy="68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700">
                <a:solidFill>
                  <a:schemeClr val="dk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7" name="Shape 167"/>
        <p:cNvGrpSpPr/>
        <p:nvPr/>
      </p:nvGrpSpPr>
      <p:grpSpPr>
        <a:xfrm>
          <a:off x="0" y="0"/>
          <a:ext cx="0" cy="0"/>
          <a:chOff x="0" y="0"/>
          <a:chExt cx="0" cy="0"/>
        </a:xfrm>
      </p:grpSpPr>
      <p:sp>
        <p:nvSpPr>
          <p:cNvPr id="168" name="Google Shape;168;p11"/>
          <p:cNvSpPr/>
          <p:nvPr/>
        </p:nvSpPr>
        <p:spPr>
          <a:xfrm flipH="1" rot="10800000">
            <a:off x="264300" y="283350"/>
            <a:ext cx="8615400" cy="4576800"/>
          </a:xfrm>
          <a:prstGeom prst="roundRect">
            <a:avLst>
              <a:gd fmla="val 3396" name="adj"/>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txBox="1"/>
          <p:nvPr>
            <p:ph hasCustomPrompt="1" type="title"/>
          </p:nvPr>
        </p:nvSpPr>
        <p:spPr>
          <a:xfrm>
            <a:off x="807750" y="1021550"/>
            <a:ext cx="4458000" cy="16074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11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70" name="Google Shape;170;p11"/>
          <p:cNvSpPr txBox="1"/>
          <p:nvPr>
            <p:ph idx="1" type="subTitle"/>
          </p:nvPr>
        </p:nvSpPr>
        <p:spPr>
          <a:xfrm>
            <a:off x="807750" y="2687575"/>
            <a:ext cx="3286800" cy="6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7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173" name="Shape 173"/>
        <p:cNvGrpSpPr/>
        <p:nvPr/>
      </p:nvGrpSpPr>
      <p:grpSpPr>
        <a:xfrm>
          <a:off x="0" y="0"/>
          <a:ext cx="0" cy="0"/>
          <a:chOff x="0" y="0"/>
          <a:chExt cx="0" cy="0"/>
        </a:xfrm>
      </p:grpSpPr>
      <p:sp>
        <p:nvSpPr>
          <p:cNvPr id="174" name="Google Shape;174;p13"/>
          <p:cNvSpPr txBox="1"/>
          <p:nvPr>
            <p:ph type="title"/>
          </p:nvPr>
        </p:nvSpPr>
        <p:spPr>
          <a:xfrm>
            <a:off x="715085" y="1880546"/>
            <a:ext cx="36879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5" name="Google Shape;175;p13"/>
          <p:cNvSpPr txBox="1"/>
          <p:nvPr>
            <p:ph hasCustomPrompt="1" idx="2" type="title"/>
          </p:nvPr>
        </p:nvSpPr>
        <p:spPr>
          <a:xfrm>
            <a:off x="715033" y="1396503"/>
            <a:ext cx="3683400" cy="41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p:nvPr>
            <p:ph idx="1" type="subTitle"/>
          </p:nvPr>
        </p:nvSpPr>
        <p:spPr>
          <a:xfrm>
            <a:off x="715085" y="2258548"/>
            <a:ext cx="36879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7" name="Google Shape;177;p13"/>
          <p:cNvSpPr txBox="1"/>
          <p:nvPr>
            <p:ph idx="3" type="title"/>
          </p:nvPr>
        </p:nvSpPr>
        <p:spPr>
          <a:xfrm>
            <a:off x="4745559" y="1880551"/>
            <a:ext cx="3683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8" name="Google Shape;178;p13"/>
          <p:cNvSpPr txBox="1"/>
          <p:nvPr>
            <p:ph hasCustomPrompt="1" idx="4" type="title"/>
          </p:nvPr>
        </p:nvSpPr>
        <p:spPr>
          <a:xfrm>
            <a:off x="4745559" y="1396528"/>
            <a:ext cx="3684900" cy="41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p:nvPr>
            <p:ph idx="5" type="subTitle"/>
          </p:nvPr>
        </p:nvSpPr>
        <p:spPr>
          <a:xfrm>
            <a:off x="4745559" y="2258552"/>
            <a:ext cx="36831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0" name="Google Shape;180;p13"/>
          <p:cNvSpPr txBox="1"/>
          <p:nvPr>
            <p:ph idx="6" type="title"/>
          </p:nvPr>
        </p:nvSpPr>
        <p:spPr>
          <a:xfrm>
            <a:off x="715085" y="3593329"/>
            <a:ext cx="3683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81" name="Google Shape;181;p13"/>
          <p:cNvSpPr txBox="1"/>
          <p:nvPr>
            <p:ph hasCustomPrompt="1" idx="7" type="title"/>
          </p:nvPr>
        </p:nvSpPr>
        <p:spPr>
          <a:xfrm>
            <a:off x="715033" y="3109308"/>
            <a:ext cx="3683400" cy="41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p:nvPr>
            <p:ph idx="8" type="subTitle"/>
          </p:nvPr>
        </p:nvSpPr>
        <p:spPr>
          <a:xfrm>
            <a:off x="715085" y="3971343"/>
            <a:ext cx="36879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3" name="Google Shape;183;p13"/>
          <p:cNvSpPr txBox="1"/>
          <p:nvPr>
            <p:ph idx="9" type="title"/>
          </p:nvPr>
        </p:nvSpPr>
        <p:spPr>
          <a:xfrm>
            <a:off x="4745559" y="3593326"/>
            <a:ext cx="36831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84" name="Google Shape;184;p13"/>
          <p:cNvSpPr txBox="1"/>
          <p:nvPr>
            <p:ph hasCustomPrompt="1" idx="13" type="title"/>
          </p:nvPr>
        </p:nvSpPr>
        <p:spPr>
          <a:xfrm>
            <a:off x="4745567" y="3109313"/>
            <a:ext cx="3683400" cy="41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p:nvPr>
            <p:ph idx="14" type="subTitle"/>
          </p:nvPr>
        </p:nvSpPr>
        <p:spPr>
          <a:xfrm>
            <a:off x="4745559" y="3971342"/>
            <a:ext cx="36831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6" name="Google Shape;186;p13"/>
          <p:cNvSpPr txBox="1"/>
          <p:nvPr>
            <p:ph idx="15"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7" name="Google Shape;187;p13"/>
          <p:cNvGrpSpPr/>
          <p:nvPr/>
        </p:nvGrpSpPr>
        <p:grpSpPr>
          <a:xfrm>
            <a:off x="8345522" y="743952"/>
            <a:ext cx="1068361" cy="1068962"/>
            <a:chOff x="369195" y="1138234"/>
            <a:chExt cx="1250276" cy="1250833"/>
          </a:xfrm>
        </p:grpSpPr>
        <p:sp>
          <p:nvSpPr>
            <p:cNvPr id="188" name="Google Shape;188;p13"/>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3"/>
          <p:cNvGrpSpPr/>
          <p:nvPr/>
        </p:nvGrpSpPr>
        <p:grpSpPr>
          <a:xfrm>
            <a:off x="3542711" y="4452694"/>
            <a:ext cx="1753778" cy="1753778"/>
            <a:chOff x="367385" y="2587838"/>
            <a:chExt cx="2501110" cy="2501110"/>
          </a:xfrm>
        </p:grpSpPr>
        <p:sp>
          <p:nvSpPr>
            <p:cNvPr id="198" name="Google Shape;198;p13"/>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3"/>
          <p:cNvGrpSpPr/>
          <p:nvPr/>
        </p:nvGrpSpPr>
        <p:grpSpPr>
          <a:xfrm>
            <a:off x="362763" y="188894"/>
            <a:ext cx="700905" cy="701217"/>
            <a:chOff x="369195" y="1138234"/>
            <a:chExt cx="1250276" cy="1250833"/>
          </a:xfrm>
        </p:grpSpPr>
        <p:sp>
          <p:nvSpPr>
            <p:cNvPr id="208" name="Google Shape;208;p13"/>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17" name="Shape 217"/>
        <p:cNvGrpSpPr/>
        <p:nvPr/>
      </p:nvGrpSpPr>
      <p:grpSpPr>
        <a:xfrm>
          <a:off x="0" y="0"/>
          <a:ext cx="0" cy="0"/>
          <a:chOff x="0" y="0"/>
          <a:chExt cx="0" cy="0"/>
        </a:xfrm>
      </p:grpSpPr>
      <p:sp>
        <p:nvSpPr>
          <p:cNvPr id="218" name="Google Shape;218;p14"/>
          <p:cNvSpPr/>
          <p:nvPr/>
        </p:nvSpPr>
        <p:spPr>
          <a:xfrm flipH="1" rot="10800000">
            <a:off x="264300" y="283350"/>
            <a:ext cx="8615400" cy="4576800"/>
          </a:xfrm>
          <a:prstGeom prst="roundRect">
            <a:avLst>
              <a:gd fmla="val 3396" name="adj"/>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txBox="1"/>
          <p:nvPr>
            <p:ph hasCustomPrompt="1" type="title"/>
          </p:nvPr>
        </p:nvSpPr>
        <p:spPr>
          <a:xfrm>
            <a:off x="3519000" y="670225"/>
            <a:ext cx="4696800" cy="768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0" name="Google Shape;220;p14"/>
          <p:cNvSpPr txBox="1"/>
          <p:nvPr>
            <p:ph idx="1" type="subTitle"/>
          </p:nvPr>
        </p:nvSpPr>
        <p:spPr>
          <a:xfrm>
            <a:off x="3519000" y="1439125"/>
            <a:ext cx="4696800" cy="4356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PT Sans"/>
              <a:buNone/>
              <a:defRPr sz="17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1" name="Google Shape;221;p14"/>
          <p:cNvSpPr txBox="1"/>
          <p:nvPr>
            <p:ph hasCustomPrompt="1" idx="2" type="title"/>
          </p:nvPr>
        </p:nvSpPr>
        <p:spPr>
          <a:xfrm>
            <a:off x="3519000" y="1967931"/>
            <a:ext cx="4696800" cy="768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2" name="Google Shape;222;p14"/>
          <p:cNvSpPr txBox="1"/>
          <p:nvPr>
            <p:ph idx="3" type="subTitle"/>
          </p:nvPr>
        </p:nvSpPr>
        <p:spPr>
          <a:xfrm>
            <a:off x="3519000" y="2737463"/>
            <a:ext cx="4696800" cy="4356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PT Sans"/>
              <a:buNone/>
              <a:defRPr sz="17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3" name="Google Shape;223;p14"/>
          <p:cNvSpPr txBox="1"/>
          <p:nvPr>
            <p:ph hasCustomPrompt="1" idx="4" type="title"/>
          </p:nvPr>
        </p:nvSpPr>
        <p:spPr>
          <a:xfrm>
            <a:off x="3519000" y="3265638"/>
            <a:ext cx="4696800" cy="768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4" name="Google Shape;224;p14"/>
          <p:cNvSpPr txBox="1"/>
          <p:nvPr>
            <p:ph idx="5" type="subTitle"/>
          </p:nvPr>
        </p:nvSpPr>
        <p:spPr>
          <a:xfrm>
            <a:off x="3519000" y="4035800"/>
            <a:ext cx="4696800" cy="4356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PT Sans"/>
              <a:buNone/>
              <a:defRPr sz="17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_1">
    <p:spTree>
      <p:nvGrpSpPr>
        <p:cNvPr id="225" name="Shape 225"/>
        <p:cNvGrpSpPr/>
        <p:nvPr/>
      </p:nvGrpSpPr>
      <p:grpSpPr>
        <a:xfrm>
          <a:off x="0" y="0"/>
          <a:ext cx="0" cy="0"/>
          <a:chOff x="0" y="0"/>
          <a:chExt cx="0" cy="0"/>
        </a:xfrm>
      </p:grpSpPr>
      <p:sp>
        <p:nvSpPr>
          <p:cNvPr id="226" name="Google Shape;226;p15"/>
          <p:cNvSpPr txBox="1"/>
          <p:nvPr>
            <p:ph idx="1" type="subTitle"/>
          </p:nvPr>
        </p:nvSpPr>
        <p:spPr>
          <a:xfrm flipH="1">
            <a:off x="711103" y="1735676"/>
            <a:ext cx="2931600" cy="50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 name="Google Shape;227;p15"/>
          <p:cNvSpPr txBox="1"/>
          <p:nvPr>
            <p:ph hasCustomPrompt="1" type="title"/>
          </p:nvPr>
        </p:nvSpPr>
        <p:spPr>
          <a:xfrm flipH="1">
            <a:off x="3816253" y="1210600"/>
            <a:ext cx="2931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000"/>
              <a:buNone/>
              <a:defRPr>
                <a:solidFill>
                  <a:schemeClr val="accent6"/>
                </a:solidFill>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228" name="Google Shape;228;p15"/>
          <p:cNvSpPr txBox="1"/>
          <p:nvPr>
            <p:ph idx="2" type="subTitle"/>
          </p:nvPr>
        </p:nvSpPr>
        <p:spPr>
          <a:xfrm flipH="1">
            <a:off x="711103" y="4042400"/>
            <a:ext cx="2931600" cy="50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9" name="Google Shape;229;p15"/>
          <p:cNvSpPr txBox="1"/>
          <p:nvPr>
            <p:ph hasCustomPrompt="1" idx="3" type="title"/>
          </p:nvPr>
        </p:nvSpPr>
        <p:spPr>
          <a:xfrm flipH="1">
            <a:off x="3816253" y="3518850"/>
            <a:ext cx="2931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000"/>
              <a:buNone/>
              <a:defRPr>
                <a:solidFill>
                  <a:schemeClr val="accent6"/>
                </a:solidFill>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230" name="Google Shape;230;p15"/>
          <p:cNvSpPr txBox="1"/>
          <p:nvPr>
            <p:ph idx="4" type="subTitle"/>
          </p:nvPr>
        </p:nvSpPr>
        <p:spPr>
          <a:xfrm flipH="1">
            <a:off x="711103" y="2889038"/>
            <a:ext cx="2931600" cy="50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1" name="Google Shape;231;p15"/>
          <p:cNvSpPr txBox="1"/>
          <p:nvPr>
            <p:ph hasCustomPrompt="1" idx="5" type="title"/>
          </p:nvPr>
        </p:nvSpPr>
        <p:spPr>
          <a:xfrm flipH="1">
            <a:off x="3816253" y="2364725"/>
            <a:ext cx="2931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000"/>
              <a:buNone/>
              <a:defRPr>
                <a:solidFill>
                  <a:schemeClr val="accent6"/>
                </a:solidFill>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232" name="Google Shape;232;p15"/>
          <p:cNvSpPr txBox="1"/>
          <p:nvPr>
            <p:ph idx="6" type="title"/>
          </p:nvPr>
        </p:nvSpPr>
        <p:spPr>
          <a:xfrm flipH="1">
            <a:off x="738025" y="1307950"/>
            <a:ext cx="2931600" cy="37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3" name="Google Shape;233;p15"/>
          <p:cNvSpPr txBox="1"/>
          <p:nvPr>
            <p:ph idx="7"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4" name="Google Shape;234;p15"/>
          <p:cNvSpPr txBox="1"/>
          <p:nvPr>
            <p:ph idx="8" type="title"/>
          </p:nvPr>
        </p:nvSpPr>
        <p:spPr>
          <a:xfrm flipH="1">
            <a:off x="738025" y="2462075"/>
            <a:ext cx="2931600" cy="37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5" name="Google Shape;235;p15"/>
          <p:cNvSpPr txBox="1"/>
          <p:nvPr>
            <p:ph idx="9" type="title"/>
          </p:nvPr>
        </p:nvSpPr>
        <p:spPr>
          <a:xfrm flipH="1">
            <a:off x="738025" y="3616200"/>
            <a:ext cx="2931600" cy="37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grpSp>
        <p:nvGrpSpPr>
          <p:cNvPr id="236" name="Google Shape;236;p15"/>
          <p:cNvGrpSpPr/>
          <p:nvPr/>
        </p:nvGrpSpPr>
        <p:grpSpPr>
          <a:xfrm>
            <a:off x="7839863" y="-614721"/>
            <a:ext cx="1954117" cy="1954117"/>
            <a:chOff x="367385" y="2587838"/>
            <a:chExt cx="2501110" cy="2501110"/>
          </a:xfrm>
        </p:grpSpPr>
        <p:sp>
          <p:nvSpPr>
            <p:cNvPr id="237" name="Google Shape;237;p15"/>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5"/>
          <p:cNvGrpSpPr/>
          <p:nvPr/>
        </p:nvGrpSpPr>
        <p:grpSpPr>
          <a:xfrm flipH="1" rot="8906330">
            <a:off x="34522" y="570947"/>
            <a:ext cx="668364" cy="668662"/>
            <a:chOff x="369195" y="1138234"/>
            <a:chExt cx="1250276" cy="1250833"/>
          </a:xfrm>
        </p:grpSpPr>
        <p:sp>
          <p:nvSpPr>
            <p:cNvPr id="247" name="Google Shape;247;p15"/>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5"/>
          <p:cNvGrpSpPr/>
          <p:nvPr/>
        </p:nvGrpSpPr>
        <p:grpSpPr>
          <a:xfrm flipH="1" rot="8906619">
            <a:off x="465987" y="114483"/>
            <a:ext cx="495488" cy="495709"/>
            <a:chOff x="369195" y="1138234"/>
            <a:chExt cx="1250276" cy="1250833"/>
          </a:xfrm>
        </p:grpSpPr>
        <p:sp>
          <p:nvSpPr>
            <p:cNvPr id="257" name="Google Shape;257;p15"/>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266" name="Shape 266"/>
        <p:cNvGrpSpPr/>
        <p:nvPr/>
      </p:nvGrpSpPr>
      <p:grpSpPr>
        <a:xfrm>
          <a:off x="0" y="0"/>
          <a:ext cx="0" cy="0"/>
          <a:chOff x="0" y="0"/>
          <a:chExt cx="0" cy="0"/>
        </a:xfrm>
      </p:grpSpPr>
      <p:sp>
        <p:nvSpPr>
          <p:cNvPr id="267" name="Google Shape;267;p16"/>
          <p:cNvSpPr/>
          <p:nvPr/>
        </p:nvSpPr>
        <p:spPr>
          <a:xfrm flipH="1" rot="10800000">
            <a:off x="264300" y="283350"/>
            <a:ext cx="8615400" cy="4576800"/>
          </a:xfrm>
          <a:prstGeom prst="roundRect">
            <a:avLst>
              <a:gd fmla="val 3396" name="adj"/>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txBox="1"/>
          <p:nvPr>
            <p:ph type="title"/>
          </p:nvPr>
        </p:nvSpPr>
        <p:spPr>
          <a:xfrm>
            <a:off x="4162425" y="3541625"/>
            <a:ext cx="42600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9" name="Google Shape;269;p16"/>
          <p:cNvSpPr txBox="1"/>
          <p:nvPr>
            <p:ph idx="1" type="subTitle"/>
          </p:nvPr>
        </p:nvSpPr>
        <p:spPr>
          <a:xfrm>
            <a:off x="4162425" y="1069975"/>
            <a:ext cx="4260000" cy="2361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270" name="Google Shape;270;p16"/>
          <p:cNvGrpSpPr/>
          <p:nvPr/>
        </p:nvGrpSpPr>
        <p:grpSpPr>
          <a:xfrm>
            <a:off x="-489234" y="3380122"/>
            <a:ext cx="1490500" cy="1839578"/>
            <a:chOff x="7317341" y="3117397"/>
            <a:chExt cx="1490500" cy="1839578"/>
          </a:xfrm>
        </p:grpSpPr>
        <p:sp>
          <p:nvSpPr>
            <p:cNvPr id="271" name="Google Shape;271;p16"/>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6"/>
          <p:cNvGrpSpPr/>
          <p:nvPr/>
        </p:nvGrpSpPr>
        <p:grpSpPr>
          <a:xfrm>
            <a:off x="7833663" y="4353335"/>
            <a:ext cx="1954117" cy="1954117"/>
            <a:chOff x="367385" y="2587838"/>
            <a:chExt cx="2501110" cy="2501110"/>
          </a:xfrm>
        </p:grpSpPr>
        <p:sp>
          <p:nvSpPr>
            <p:cNvPr id="278" name="Google Shape;278;p16"/>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87" name="Shape 287"/>
        <p:cNvGrpSpPr/>
        <p:nvPr/>
      </p:nvGrpSpPr>
      <p:grpSpPr>
        <a:xfrm>
          <a:off x="0" y="0"/>
          <a:ext cx="0" cy="0"/>
          <a:chOff x="0" y="0"/>
          <a:chExt cx="0" cy="0"/>
        </a:xfrm>
      </p:grpSpPr>
      <p:sp>
        <p:nvSpPr>
          <p:cNvPr id="288" name="Google Shape;288;p17"/>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9" name="Google Shape;289;p17"/>
          <p:cNvGrpSpPr/>
          <p:nvPr/>
        </p:nvGrpSpPr>
        <p:grpSpPr>
          <a:xfrm flipH="1">
            <a:off x="7712070" y="-756484"/>
            <a:ext cx="1954117" cy="1954117"/>
            <a:chOff x="367385" y="2587838"/>
            <a:chExt cx="2501110" cy="2501110"/>
          </a:xfrm>
        </p:grpSpPr>
        <p:sp>
          <p:nvSpPr>
            <p:cNvPr id="290" name="Google Shape;290;p17"/>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7"/>
          <p:cNvGrpSpPr/>
          <p:nvPr/>
        </p:nvGrpSpPr>
        <p:grpSpPr>
          <a:xfrm flipH="1" rot="-4499757">
            <a:off x="141064" y="4156514"/>
            <a:ext cx="495499" cy="495719"/>
            <a:chOff x="369195" y="1138234"/>
            <a:chExt cx="1250276" cy="1250833"/>
          </a:xfrm>
        </p:grpSpPr>
        <p:sp>
          <p:nvSpPr>
            <p:cNvPr id="300" name="Google Shape;300;p17"/>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7"/>
          <p:cNvGrpSpPr/>
          <p:nvPr/>
        </p:nvGrpSpPr>
        <p:grpSpPr>
          <a:xfrm flipH="1" rot="-4499757">
            <a:off x="546401" y="4559013"/>
            <a:ext cx="495499" cy="495719"/>
            <a:chOff x="369195" y="1138234"/>
            <a:chExt cx="1250276" cy="1250833"/>
          </a:xfrm>
        </p:grpSpPr>
        <p:sp>
          <p:nvSpPr>
            <p:cNvPr id="310" name="Google Shape;310;p17"/>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319" name="Shape 319"/>
        <p:cNvGrpSpPr/>
        <p:nvPr/>
      </p:nvGrpSpPr>
      <p:grpSpPr>
        <a:xfrm>
          <a:off x="0" y="0"/>
          <a:ext cx="0" cy="0"/>
          <a:chOff x="0" y="0"/>
          <a:chExt cx="0" cy="0"/>
        </a:xfrm>
      </p:grpSpPr>
      <p:sp>
        <p:nvSpPr>
          <p:cNvPr id="320" name="Google Shape;320;p18"/>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21" name="Google Shape;321;p18"/>
          <p:cNvGrpSpPr/>
          <p:nvPr/>
        </p:nvGrpSpPr>
        <p:grpSpPr>
          <a:xfrm rot="10800000">
            <a:off x="8093070" y="3813451"/>
            <a:ext cx="1954117" cy="1954117"/>
            <a:chOff x="367385" y="2587838"/>
            <a:chExt cx="2501110" cy="2501110"/>
          </a:xfrm>
        </p:grpSpPr>
        <p:sp>
          <p:nvSpPr>
            <p:cNvPr id="322" name="Google Shape;322;p18"/>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18"/>
          <p:cNvGrpSpPr/>
          <p:nvPr/>
        </p:nvGrpSpPr>
        <p:grpSpPr>
          <a:xfrm rot="-6300243">
            <a:off x="141064" y="463626"/>
            <a:ext cx="495499" cy="495719"/>
            <a:chOff x="369195" y="1138234"/>
            <a:chExt cx="1250276" cy="1250833"/>
          </a:xfrm>
        </p:grpSpPr>
        <p:sp>
          <p:nvSpPr>
            <p:cNvPr id="332" name="Google Shape;332;p18"/>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18"/>
          <p:cNvGrpSpPr/>
          <p:nvPr/>
        </p:nvGrpSpPr>
        <p:grpSpPr>
          <a:xfrm rot="-6300243">
            <a:off x="546401" y="61127"/>
            <a:ext cx="495499" cy="495719"/>
            <a:chOff x="369195" y="1138234"/>
            <a:chExt cx="1250276" cy="1250833"/>
          </a:xfrm>
        </p:grpSpPr>
        <p:sp>
          <p:nvSpPr>
            <p:cNvPr id="342" name="Google Shape;342;p18"/>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
    <p:spTree>
      <p:nvGrpSpPr>
        <p:cNvPr id="351" name="Shape 351"/>
        <p:cNvGrpSpPr/>
        <p:nvPr/>
      </p:nvGrpSpPr>
      <p:grpSpPr>
        <a:xfrm>
          <a:off x="0" y="0"/>
          <a:ext cx="0" cy="0"/>
          <a:chOff x="0" y="0"/>
          <a:chExt cx="0" cy="0"/>
        </a:xfrm>
      </p:grpSpPr>
      <p:grpSp>
        <p:nvGrpSpPr>
          <p:cNvPr id="352" name="Google Shape;352;p19"/>
          <p:cNvGrpSpPr/>
          <p:nvPr/>
        </p:nvGrpSpPr>
        <p:grpSpPr>
          <a:xfrm rot="1216785">
            <a:off x="1120965" y="3613437"/>
            <a:ext cx="1490482" cy="1839556"/>
            <a:chOff x="7317341" y="3117397"/>
            <a:chExt cx="1490500" cy="1839578"/>
          </a:xfrm>
        </p:grpSpPr>
        <p:sp>
          <p:nvSpPr>
            <p:cNvPr id="353" name="Google Shape;353;p19"/>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19"/>
          <p:cNvGrpSpPr/>
          <p:nvPr/>
        </p:nvGrpSpPr>
        <p:grpSpPr>
          <a:xfrm>
            <a:off x="-594200" y="3952416"/>
            <a:ext cx="1954117" cy="1954117"/>
            <a:chOff x="367385" y="2587838"/>
            <a:chExt cx="2501110" cy="2501110"/>
          </a:xfrm>
        </p:grpSpPr>
        <p:sp>
          <p:nvSpPr>
            <p:cNvPr id="360" name="Google Shape;360;p19"/>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19"/>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70" name="Google Shape;370;p19"/>
          <p:cNvGrpSpPr/>
          <p:nvPr/>
        </p:nvGrpSpPr>
        <p:grpSpPr>
          <a:xfrm rot="1893670">
            <a:off x="8272972" y="563154"/>
            <a:ext cx="668364" cy="668662"/>
            <a:chOff x="369195" y="1138234"/>
            <a:chExt cx="1250276" cy="1250833"/>
          </a:xfrm>
        </p:grpSpPr>
        <p:sp>
          <p:nvSpPr>
            <p:cNvPr id="371" name="Google Shape;371;p19"/>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19"/>
          <p:cNvGrpSpPr/>
          <p:nvPr/>
        </p:nvGrpSpPr>
        <p:grpSpPr>
          <a:xfrm rot="1893381">
            <a:off x="8591350" y="1242620"/>
            <a:ext cx="495488" cy="495709"/>
            <a:chOff x="369195" y="1138234"/>
            <a:chExt cx="1250276" cy="1250833"/>
          </a:xfrm>
        </p:grpSpPr>
        <p:sp>
          <p:nvSpPr>
            <p:cNvPr id="381" name="Google Shape;381;p19"/>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19"/>
          <p:cNvGrpSpPr/>
          <p:nvPr/>
        </p:nvGrpSpPr>
        <p:grpSpPr>
          <a:xfrm rot="1893622">
            <a:off x="7294467" y="-567520"/>
            <a:ext cx="1334666" cy="1334666"/>
            <a:chOff x="367385" y="2587838"/>
            <a:chExt cx="2501110" cy="2501110"/>
          </a:xfrm>
        </p:grpSpPr>
        <p:sp>
          <p:nvSpPr>
            <p:cNvPr id="391" name="Google Shape;391;p19"/>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400" name="Shape 400"/>
        <p:cNvGrpSpPr/>
        <p:nvPr/>
      </p:nvGrpSpPr>
      <p:grpSpPr>
        <a:xfrm>
          <a:off x="0" y="0"/>
          <a:ext cx="0" cy="0"/>
          <a:chOff x="0" y="0"/>
          <a:chExt cx="0" cy="0"/>
        </a:xfrm>
      </p:grpSpPr>
      <p:sp>
        <p:nvSpPr>
          <p:cNvPr id="401" name="Google Shape;401;p20"/>
          <p:cNvSpPr/>
          <p:nvPr/>
        </p:nvSpPr>
        <p:spPr>
          <a:xfrm flipH="1" rot="10800000">
            <a:off x="264300" y="283350"/>
            <a:ext cx="8615400" cy="4576800"/>
          </a:xfrm>
          <a:prstGeom prst="roundRect">
            <a:avLst>
              <a:gd fmla="val 3396" name="adj"/>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txBox="1"/>
          <p:nvPr>
            <p:ph type="title"/>
          </p:nvPr>
        </p:nvSpPr>
        <p:spPr>
          <a:xfrm>
            <a:off x="3554775" y="1660250"/>
            <a:ext cx="4872900" cy="1375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400"/>
              <a:buNone/>
              <a:defRPr sz="11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03" name="Google Shape;403;p20"/>
          <p:cNvSpPr txBox="1"/>
          <p:nvPr>
            <p:ph idx="1" type="subTitle"/>
          </p:nvPr>
        </p:nvSpPr>
        <p:spPr>
          <a:xfrm>
            <a:off x="4572000" y="3064750"/>
            <a:ext cx="3855600" cy="951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7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flipH="1" rot="10800000">
            <a:off x="264300" y="283350"/>
            <a:ext cx="8615400" cy="4576800"/>
          </a:xfrm>
          <a:prstGeom prst="roundRect">
            <a:avLst>
              <a:gd fmla="val 3396" name="adj"/>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761851" y="2024375"/>
            <a:ext cx="4658400" cy="1593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5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761850" y="953675"/>
            <a:ext cx="46584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761851" y="3814825"/>
            <a:ext cx="4658400" cy="3750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7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404" name="Shape 404"/>
        <p:cNvGrpSpPr/>
        <p:nvPr/>
      </p:nvGrpSpPr>
      <p:grpSpPr>
        <a:xfrm>
          <a:off x="0" y="0"/>
          <a:ext cx="0" cy="0"/>
          <a:chOff x="0" y="0"/>
          <a:chExt cx="0" cy="0"/>
        </a:xfrm>
      </p:grpSpPr>
      <p:sp>
        <p:nvSpPr>
          <p:cNvPr id="405" name="Google Shape;405;p21"/>
          <p:cNvSpPr txBox="1"/>
          <p:nvPr>
            <p:ph type="title"/>
          </p:nvPr>
        </p:nvSpPr>
        <p:spPr>
          <a:xfrm>
            <a:off x="872400" y="892825"/>
            <a:ext cx="3366300" cy="22809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6" name="Google Shape;406;p21"/>
          <p:cNvSpPr txBox="1"/>
          <p:nvPr>
            <p:ph idx="1" type="subTitle"/>
          </p:nvPr>
        </p:nvSpPr>
        <p:spPr>
          <a:xfrm>
            <a:off x="872400" y="3173675"/>
            <a:ext cx="3366300" cy="107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21"/>
          <p:cNvSpPr/>
          <p:nvPr>
            <p:ph idx="2" type="pic"/>
          </p:nvPr>
        </p:nvSpPr>
        <p:spPr>
          <a:xfrm>
            <a:off x="4962525" y="539500"/>
            <a:ext cx="2838600" cy="4066200"/>
          </a:xfrm>
          <a:prstGeom prst="roundRect">
            <a:avLst>
              <a:gd fmla="val 16667" name="adj"/>
            </a:avLst>
          </a:prstGeom>
          <a:noFill/>
          <a:ln cap="flat" cmpd="sng" w="152400">
            <a:solidFill>
              <a:schemeClr val="lt2"/>
            </a:solidFill>
            <a:prstDash val="solid"/>
            <a:round/>
            <a:headEnd len="sm" w="sm" type="none"/>
            <a:tailEnd len="sm" w="sm" type="none"/>
          </a:ln>
        </p:spPr>
      </p:sp>
      <p:grpSp>
        <p:nvGrpSpPr>
          <p:cNvPr id="408" name="Google Shape;408;p21"/>
          <p:cNvGrpSpPr/>
          <p:nvPr/>
        </p:nvGrpSpPr>
        <p:grpSpPr>
          <a:xfrm>
            <a:off x="275076" y="152270"/>
            <a:ext cx="781048" cy="781396"/>
            <a:chOff x="369195" y="1138234"/>
            <a:chExt cx="1250276" cy="1250833"/>
          </a:xfrm>
        </p:grpSpPr>
        <p:sp>
          <p:nvSpPr>
            <p:cNvPr id="409" name="Google Shape;409;p21"/>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418" name="Shape 418"/>
        <p:cNvGrpSpPr/>
        <p:nvPr/>
      </p:nvGrpSpPr>
      <p:grpSpPr>
        <a:xfrm>
          <a:off x="0" y="0"/>
          <a:ext cx="0" cy="0"/>
          <a:chOff x="0" y="0"/>
          <a:chExt cx="0" cy="0"/>
        </a:xfrm>
      </p:grpSpPr>
      <p:sp>
        <p:nvSpPr>
          <p:cNvPr id="419" name="Google Shape;419;p22"/>
          <p:cNvSpPr txBox="1"/>
          <p:nvPr>
            <p:ph idx="1" type="subTitle"/>
          </p:nvPr>
        </p:nvSpPr>
        <p:spPr>
          <a:xfrm>
            <a:off x="1835700" y="1130805"/>
            <a:ext cx="5472600" cy="63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sp>
        <p:nvSpPr>
          <p:cNvPr id="420" name="Google Shape;420;p22"/>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21" name="Google Shape;421;p22"/>
          <p:cNvGrpSpPr/>
          <p:nvPr/>
        </p:nvGrpSpPr>
        <p:grpSpPr>
          <a:xfrm>
            <a:off x="7982059" y="148795"/>
            <a:ext cx="781048" cy="781396"/>
            <a:chOff x="369195" y="1138234"/>
            <a:chExt cx="1250276" cy="1250833"/>
          </a:xfrm>
        </p:grpSpPr>
        <p:sp>
          <p:nvSpPr>
            <p:cNvPr id="422" name="Google Shape;422;p22"/>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431" name="Shape 431"/>
        <p:cNvGrpSpPr/>
        <p:nvPr/>
      </p:nvGrpSpPr>
      <p:grpSpPr>
        <a:xfrm>
          <a:off x="0" y="0"/>
          <a:ext cx="0" cy="0"/>
          <a:chOff x="0" y="0"/>
          <a:chExt cx="0" cy="0"/>
        </a:xfrm>
      </p:grpSpPr>
      <p:sp>
        <p:nvSpPr>
          <p:cNvPr id="432" name="Google Shape;432;p23"/>
          <p:cNvSpPr txBox="1"/>
          <p:nvPr>
            <p:ph type="title"/>
          </p:nvPr>
        </p:nvSpPr>
        <p:spPr>
          <a:xfrm flipH="1">
            <a:off x="4812189" y="1384688"/>
            <a:ext cx="3020400" cy="10680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33" name="Google Shape;433;p23"/>
          <p:cNvSpPr txBox="1"/>
          <p:nvPr>
            <p:ph idx="1" type="subTitle"/>
          </p:nvPr>
        </p:nvSpPr>
        <p:spPr>
          <a:xfrm flipH="1">
            <a:off x="4812203" y="2690813"/>
            <a:ext cx="3020400" cy="10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434" name="Google Shape;434;p23"/>
          <p:cNvGrpSpPr/>
          <p:nvPr/>
        </p:nvGrpSpPr>
        <p:grpSpPr>
          <a:xfrm>
            <a:off x="-795112" y="-180565"/>
            <a:ext cx="1954117" cy="1954117"/>
            <a:chOff x="367385" y="2587838"/>
            <a:chExt cx="2501110" cy="2501110"/>
          </a:xfrm>
        </p:grpSpPr>
        <p:sp>
          <p:nvSpPr>
            <p:cNvPr id="435" name="Google Shape;435;p23"/>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3"/>
          <p:cNvGrpSpPr/>
          <p:nvPr/>
        </p:nvGrpSpPr>
        <p:grpSpPr>
          <a:xfrm>
            <a:off x="8186859" y="405783"/>
            <a:ext cx="781048" cy="781396"/>
            <a:chOff x="369195" y="1138234"/>
            <a:chExt cx="1250276" cy="1250833"/>
          </a:xfrm>
        </p:grpSpPr>
        <p:sp>
          <p:nvSpPr>
            <p:cNvPr id="445" name="Google Shape;445;p23"/>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454" name="Shape 454"/>
        <p:cNvGrpSpPr/>
        <p:nvPr/>
      </p:nvGrpSpPr>
      <p:grpSpPr>
        <a:xfrm>
          <a:off x="0" y="0"/>
          <a:ext cx="0" cy="0"/>
          <a:chOff x="0" y="0"/>
          <a:chExt cx="0" cy="0"/>
        </a:xfrm>
      </p:grpSpPr>
      <p:sp>
        <p:nvSpPr>
          <p:cNvPr id="455" name="Google Shape;455;p24"/>
          <p:cNvSpPr txBox="1"/>
          <p:nvPr>
            <p:ph type="title"/>
          </p:nvPr>
        </p:nvSpPr>
        <p:spPr>
          <a:xfrm>
            <a:off x="1045387" y="889388"/>
            <a:ext cx="3020400" cy="10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56" name="Google Shape;456;p24"/>
          <p:cNvSpPr txBox="1"/>
          <p:nvPr>
            <p:ph idx="1" type="subTitle"/>
          </p:nvPr>
        </p:nvSpPr>
        <p:spPr>
          <a:xfrm>
            <a:off x="1045374" y="2195513"/>
            <a:ext cx="3020400" cy="106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457" name="Google Shape;457;p24"/>
          <p:cNvGrpSpPr/>
          <p:nvPr/>
        </p:nvGrpSpPr>
        <p:grpSpPr>
          <a:xfrm flipH="1">
            <a:off x="-435286" y="3758823"/>
            <a:ext cx="1954117" cy="1954117"/>
            <a:chOff x="367385" y="2587838"/>
            <a:chExt cx="2501110" cy="2501110"/>
          </a:xfrm>
        </p:grpSpPr>
        <p:sp>
          <p:nvSpPr>
            <p:cNvPr id="458" name="Google Shape;458;p24"/>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spTree>
      <p:nvGrpSpPr>
        <p:cNvPr id="467" name="Shape 467"/>
        <p:cNvGrpSpPr/>
        <p:nvPr/>
      </p:nvGrpSpPr>
      <p:grpSpPr>
        <a:xfrm>
          <a:off x="0" y="0"/>
          <a:ext cx="0" cy="0"/>
          <a:chOff x="0" y="0"/>
          <a:chExt cx="0" cy="0"/>
        </a:xfrm>
      </p:grpSpPr>
      <p:sp>
        <p:nvSpPr>
          <p:cNvPr id="468" name="Google Shape;468;p25"/>
          <p:cNvSpPr txBox="1"/>
          <p:nvPr>
            <p:ph idx="1" type="body"/>
          </p:nvPr>
        </p:nvSpPr>
        <p:spPr>
          <a:xfrm flipH="1">
            <a:off x="996950" y="1919150"/>
            <a:ext cx="5756400" cy="261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1000"/>
              </a:spcBef>
              <a:spcAft>
                <a:spcPts val="0"/>
              </a:spcAft>
              <a:buClr>
                <a:schemeClr val="accent3"/>
              </a:buClr>
              <a:buSzPts val="1400"/>
              <a:buChar char="●"/>
              <a:defRPr sz="15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69" name="Google Shape;469;p25"/>
          <p:cNvSpPr txBox="1"/>
          <p:nvPr>
            <p:ph idx="2" type="subTitle"/>
          </p:nvPr>
        </p:nvSpPr>
        <p:spPr>
          <a:xfrm>
            <a:off x="1435100" y="1309800"/>
            <a:ext cx="5318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000"/>
              <a:buFont typeface="IBM Plex Sans"/>
              <a:buNone/>
              <a:defRPr b="1" sz="2400">
                <a:solidFill>
                  <a:schemeClr val="accent3"/>
                </a:solidFill>
                <a:latin typeface="IBM Plex Sans"/>
                <a:ea typeface="IBM Plex Sans"/>
                <a:cs typeface="IBM Plex Sans"/>
                <a:sym typeface="IBM Plex Sans"/>
              </a:defRPr>
            </a:lvl1pPr>
            <a:lvl2pPr lvl="1" rtl="0" algn="ctr">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2pPr>
            <a:lvl3pPr lvl="2" rtl="0" algn="ctr">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3pPr>
            <a:lvl4pPr lvl="3" rtl="0" algn="ctr">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4pPr>
            <a:lvl5pPr lvl="4" rtl="0" algn="ctr">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5pPr>
            <a:lvl6pPr lvl="5" rtl="0" algn="ctr">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6pPr>
            <a:lvl7pPr lvl="6" rtl="0" algn="ctr">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7pPr>
            <a:lvl8pPr lvl="7" rtl="0" algn="ctr">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8pPr>
            <a:lvl9pPr lvl="8" rtl="0" algn="ctr">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9pPr>
          </a:lstStyle>
          <a:p/>
        </p:txBody>
      </p:sp>
      <p:sp>
        <p:nvSpPr>
          <p:cNvPr id="470" name="Google Shape;470;p25"/>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71" name="Google Shape;471;p25"/>
          <p:cNvGrpSpPr/>
          <p:nvPr/>
        </p:nvGrpSpPr>
        <p:grpSpPr>
          <a:xfrm>
            <a:off x="6614484" y="-318105"/>
            <a:ext cx="781048" cy="781396"/>
            <a:chOff x="369195" y="1138234"/>
            <a:chExt cx="1250276" cy="1250833"/>
          </a:xfrm>
        </p:grpSpPr>
        <p:sp>
          <p:nvSpPr>
            <p:cNvPr id="472" name="Google Shape;472;p25"/>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25"/>
          <p:cNvGrpSpPr/>
          <p:nvPr/>
        </p:nvGrpSpPr>
        <p:grpSpPr>
          <a:xfrm>
            <a:off x="-262934" y="3400947"/>
            <a:ext cx="1490500" cy="1839578"/>
            <a:chOff x="7317341" y="3117397"/>
            <a:chExt cx="1490500" cy="1839578"/>
          </a:xfrm>
        </p:grpSpPr>
        <p:sp>
          <p:nvSpPr>
            <p:cNvPr id="482" name="Google Shape;482;p25"/>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5">
    <p:spTree>
      <p:nvGrpSpPr>
        <p:cNvPr id="488" name="Shape 488"/>
        <p:cNvGrpSpPr/>
        <p:nvPr/>
      </p:nvGrpSpPr>
      <p:grpSpPr>
        <a:xfrm>
          <a:off x="0" y="0"/>
          <a:ext cx="0" cy="0"/>
          <a:chOff x="0" y="0"/>
          <a:chExt cx="0" cy="0"/>
        </a:xfrm>
      </p:grpSpPr>
      <p:sp>
        <p:nvSpPr>
          <p:cNvPr id="489" name="Google Shape;489;p26"/>
          <p:cNvSpPr txBox="1"/>
          <p:nvPr>
            <p:ph idx="1" type="subTitle"/>
          </p:nvPr>
        </p:nvSpPr>
        <p:spPr>
          <a:xfrm>
            <a:off x="4832863" y="1531837"/>
            <a:ext cx="3445500" cy="29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b="0"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490" name="Google Shape;490;p26"/>
          <p:cNvSpPr txBox="1"/>
          <p:nvPr>
            <p:ph idx="2" type="subTitle"/>
          </p:nvPr>
        </p:nvSpPr>
        <p:spPr>
          <a:xfrm>
            <a:off x="865637" y="1531837"/>
            <a:ext cx="3445500" cy="29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b="0"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491" name="Google Shape;491;p26"/>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92" name="Google Shape;492;p26"/>
          <p:cNvGrpSpPr/>
          <p:nvPr/>
        </p:nvGrpSpPr>
        <p:grpSpPr>
          <a:xfrm flipH="1">
            <a:off x="-269887" y="705852"/>
            <a:ext cx="1068361" cy="1068962"/>
            <a:chOff x="369195" y="1138234"/>
            <a:chExt cx="1250276" cy="1250833"/>
          </a:xfrm>
        </p:grpSpPr>
        <p:sp>
          <p:nvSpPr>
            <p:cNvPr id="493" name="Google Shape;493;p26"/>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26"/>
          <p:cNvGrpSpPr/>
          <p:nvPr/>
        </p:nvGrpSpPr>
        <p:grpSpPr>
          <a:xfrm flipH="1">
            <a:off x="8331978" y="188894"/>
            <a:ext cx="700905" cy="701217"/>
            <a:chOff x="369195" y="1138234"/>
            <a:chExt cx="1250276" cy="1250833"/>
          </a:xfrm>
        </p:grpSpPr>
        <p:sp>
          <p:nvSpPr>
            <p:cNvPr id="503" name="Google Shape;503;p26"/>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6"/>
          <p:cNvGrpSpPr/>
          <p:nvPr/>
        </p:nvGrpSpPr>
        <p:grpSpPr>
          <a:xfrm flipH="1">
            <a:off x="8024966" y="3408697"/>
            <a:ext cx="1490500" cy="1839578"/>
            <a:chOff x="7317341" y="3117397"/>
            <a:chExt cx="1490500" cy="1839578"/>
          </a:xfrm>
        </p:grpSpPr>
        <p:sp>
          <p:nvSpPr>
            <p:cNvPr id="513" name="Google Shape;513;p26"/>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6"/>
          <p:cNvGrpSpPr/>
          <p:nvPr/>
        </p:nvGrpSpPr>
        <p:grpSpPr>
          <a:xfrm>
            <a:off x="3542711" y="4452694"/>
            <a:ext cx="1753778" cy="1753778"/>
            <a:chOff x="367385" y="2587838"/>
            <a:chExt cx="2501110" cy="2501110"/>
          </a:xfrm>
        </p:grpSpPr>
        <p:sp>
          <p:nvSpPr>
            <p:cNvPr id="520" name="Google Shape;520;p26"/>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5_1">
    <p:spTree>
      <p:nvGrpSpPr>
        <p:cNvPr id="529" name="Shape 529"/>
        <p:cNvGrpSpPr/>
        <p:nvPr/>
      </p:nvGrpSpPr>
      <p:grpSpPr>
        <a:xfrm>
          <a:off x="0" y="0"/>
          <a:ext cx="0" cy="0"/>
          <a:chOff x="0" y="0"/>
          <a:chExt cx="0" cy="0"/>
        </a:xfrm>
      </p:grpSpPr>
      <p:sp>
        <p:nvSpPr>
          <p:cNvPr id="530" name="Google Shape;530;p27"/>
          <p:cNvSpPr txBox="1"/>
          <p:nvPr>
            <p:ph idx="1" type="subTitle"/>
          </p:nvPr>
        </p:nvSpPr>
        <p:spPr>
          <a:xfrm>
            <a:off x="1977100" y="3459425"/>
            <a:ext cx="6316500" cy="86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b="0"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531" name="Google Shape;531;p27"/>
          <p:cNvSpPr txBox="1"/>
          <p:nvPr>
            <p:ph idx="2" type="subTitle"/>
          </p:nvPr>
        </p:nvSpPr>
        <p:spPr>
          <a:xfrm>
            <a:off x="1977100" y="1933075"/>
            <a:ext cx="6316500" cy="86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b="0"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532" name="Google Shape;532;p27"/>
          <p:cNvSpPr txBox="1"/>
          <p:nvPr>
            <p:ph idx="3" type="subTitle"/>
          </p:nvPr>
        </p:nvSpPr>
        <p:spPr>
          <a:xfrm>
            <a:off x="1977102" y="1445450"/>
            <a:ext cx="6316500" cy="48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BM Plex Sans"/>
              <a:buNone/>
              <a:defRPr b="1" sz="2400">
                <a:solidFill>
                  <a:schemeClr val="accent3"/>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2pPr>
            <a:lvl3pPr lvl="2"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3pPr>
            <a:lvl4pPr lvl="3"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4pPr>
            <a:lvl5pPr lvl="4"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5pPr>
            <a:lvl6pPr lvl="5"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6pPr>
            <a:lvl7pPr lvl="6"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7pPr>
            <a:lvl8pPr lvl="7"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8pPr>
            <a:lvl9pPr lvl="8"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9pPr>
          </a:lstStyle>
          <a:p/>
        </p:txBody>
      </p:sp>
      <p:sp>
        <p:nvSpPr>
          <p:cNvPr id="533" name="Google Shape;533;p27"/>
          <p:cNvSpPr txBox="1"/>
          <p:nvPr>
            <p:ph idx="4" type="subTitle"/>
          </p:nvPr>
        </p:nvSpPr>
        <p:spPr>
          <a:xfrm>
            <a:off x="1977104" y="2971800"/>
            <a:ext cx="6316500" cy="48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BM Plex Sans"/>
              <a:buNone/>
              <a:defRPr b="1" sz="2400">
                <a:solidFill>
                  <a:schemeClr val="accent3"/>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2pPr>
            <a:lvl3pPr lvl="2"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3pPr>
            <a:lvl4pPr lvl="3"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4pPr>
            <a:lvl5pPr lvl="4"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5pPr>
            <a:lvl6pPr lvl="5"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6pPr>
            <a:lvl7pPr lvl="6"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7pPr>
            <a:lvl8pPr lvl="7"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8pPr>
            <a:lvl9pPr lvl="8"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9pPr>
          </a:lstStyle>
          <a:p/>
        </p:txBody>
      </p:sp>
      <p:sp>
        <p:nvSpPr>
          <p:cNvPr id="534" name="Google Shape;534;p27"/>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35" name="Google Shape;535;p27"/>
          <p:cNvGrpSpPr/>
          <p:nvPr/>
        </p:nvGrpSpPr>
        <p:grpSpPr>
          <a:xfrm>
            <a:off x="7840601" y="234762"/>
            <a:ext cx="1190638" cy="1191169"/>
            <a:chOff x="369195" y="1138234"/>
            <a:chExt cx="1250276" cy="1250833"/>
          </a:xfrm>
        </p:grpSpPr>
        <p:sp>
          <p:nvSpPr>
            <p:cNvPr id="536" name="Google Shape;536;p27"/>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27"/>
          <p:cNvGrpSpPr/>
          <p:nvPr/>
        </p:nvGrpSpPr>
        <p:grpSpPr>
          <a:xfrm>
            <a:off x="7611263" y="4056235"/>
            <a:ext cx="1954117" cy="1954117"/>
            <a:chOff x="367385" y="2587838"/>
            <a:chExt cx="2501110" cy="2501110"/>
          </a:xfrm>
        </p:grpSpPr>
        <p:sp>
          <p:nvSpPr>
            <p:cNvPr id="546" name="Google Shape;546;p27"/>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27"/>
          <p:cNvGrpSpPr/>
          <p:nvPr/>
        </p:nvGrpSpPr>
        <p:grpSpPr>
          <a:xfrm>
            <a:off x="189359" y="826570"/>
            <a:ext cx="781048" cy="781396"/>
            <a:chOff x="369195" y="1138234"/>
            <a:chExt cx="1250276" cy="1250833"/>
          </a:xfrm>
        </p:grpSpPr>
        <p:sp>
          <p:nvSpPr>
            <p:cNvPr id="556" name="Google Shape;556;p27"/>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5_1_1">
    <p:spTree>
      <p:nvGrpSpPr>
        <p:cNvPr id="565" name="Shape 565"/>
        <p:cNvGrpSpPr/>
        <p:nvPr/>
      </p:nvGrpSpPr>
      <p:grpSpPr>
        <a:xfrm>
          <a:off x="0" y="0"/>
          <a:ext cx="0" cy="0"/>
          <a:chOff x="0" y="0"/>
          <a:chExt cx="0" cy="0"/>
        </a:xfrm>
      </p:grpSpPr>
      <p:grpSp>
        <p:nvGrpSpPr>
          <p:cNvPr id="566" name="Google Shape;566;p28"/>
          <p:cNvGrpSpPr/>
          <p:nvPr/>
        </p:nvGrpSpPr>
        <p:grpSpPr>
          <a:xfrm>
            <a:off x="7840601" y="463312"/>
            <a:ext cx="1190638" cy="1191169"/>
            <a:chOff x="369195" y="1138234"/>
            <a:chExt cx="1250276" cy="1250833"/>
          </a:xfrm>
        </p:grpSpPr>
        <p:sp>
          <p:nvSpPr>
            <p:cNvPr id="567" name="Google Shape;567;p28"/>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28"/>
          <p:cNvGrpSpPr/>
          <p:nvPr/>
        </p:nvGrpSpPr>
        <p:grpSpPr>
          <a:xfrm flipH="1">
            <a:off x="-263834" y="-904465"/>
            <a:ext cx="1954117" cy="1954117"/>
            <a:chOff x="367385" y="2587838"/>
            <a:chExt cx="2501110" cy="2501110"/>
          </a:xfrm>
        </p:grpSpPr>
        <p:sp>
          <p:nvSpPr>
            <p:cNvPr id="577" name="Google Shape;577;p28"/>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28"/>
          <p:cNvGrpSpPr/>
          <p:nvPr/>
        </p:nvGrpSpPr>
        <p:grpSpPr>
          <a:xfrm>
            <a:off x="6614484" y="-318105"/>
            <a:ext cx="781048" cy="781396"/>
            <a:chOff x="369195" y="1138234"/>
            <a:chExt cx="1250276" cy="1250833"/>
          </a:xfrm>
        </p:grpSpPr>
        <p:sp>
          <p:nvSpPr>
            <p:cNvPr id="587" name="Google Shape;587;p28"/>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28"/>
          <p:cNvGrpSpPr/>
          <p:nvPr/>
        </p:nvGrpSpPr>
        <p:grpSpPr>
          <a:xfrm flipH="1">
            <a:off x="7954380" y="3685835"/>
            <a:ext cx="1490500" cy="1839578"/>
            <a:chOff x="7317341" y="3117397"/>
            <a:chExt cx="1490500" cy="1839578"/>
          </a:xfrm>
        </p:grpSpPr>
        <p:sp>
          <p:nvSpPr>
            <p:cNvPr id="597" name="Google Shape;597;p28"/>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28"/>
          <p:cNvSpPr txBox="1"/>
          <p:nvPr>
            <p:ph idx="1" type="body"/>
          </p:nvPr>
        </p:nvSpPr>
        <p:spPr>
          <a:xfrm>
            <a:off x="661350" y="1209625"/>
            <a:ext cx="37392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Font typeface="Cabin"/>
              <a:buChar char="●"/>
              <a:defRPr sz="1500"/>
            </a:lvl1pPr>
            <a:lvl2pPr indent="-317500" lvl="1" marL="914400" rtl="0">
              <a:spcBef>
                <a:spcPts val="0"/>
              </a:spcBef>
              <a:spcAft>
                <a:spcPts val="0"/>
              </a:spcAft>
              <a:buClr>
                <a:srgbClr val="000000"/>
              </a:buClr>
              <a:buSzPts val="1400"/>
              <a:buFont typeface="Arial"/>
              <a:buChar char="○"/>
              <a:defRPr sz="1500"/>
            </a:lvl2pPr>
            <a:lvl3pPr indent="-317500" lvl="2" marL="1371600" rtl="0">
              <a:spcBef>
                <a:spcPts val="0"/>
              </a:spcBef>
              <a:spcAft>
                <a:spcPts val="0"/>
              </a:spcAft>
              <a:buClr>
                <a:srgbClr val="000000"/>
              </a:buClr>
              <a:buSzPts val="1400"/>
              <a:buFont typeface="Arial"/>
              <a:buChar char="■"/>
              <a:defRPr sz="1500"/>
            </a:lvl3pPr>
            <a:lvl4pPr indent="-317500" lvl="3" marL="1828800" rtl="0">
              <a:spcBef>
                <a:spcPts val="0"/>
              </a:spcBef>
              <a:spcAft>
                <a:spcPts val="0"/>
              </a:spcAft>
              <a:buClr>
                <a:srgbClr val="000000"/>
              </a:buClr>
              <a:buSzPts val="1400"/>
              <a:buFont typeface="Arial"/>
              <a:buChar char="●"/>
              <a:defRPr sz="1500"/>
            </a:lvl4pPr>
            <a:lvl5pPr indent="-317500" lvl="4" marL="2286000" rtl="0">
              <a:spcBef>
                <a:spcPts val="0"/>
              </a:spcBef>
              <a:spcAft>
                <a:spcPts val="0"/>
              </a:spcAft>
              <a:buClr>
                <a:srgbClr val="000000"/>
              </a:buClr>
              <a:buSzPts val="1400"/>
              <a:buFont typeface="Arial"/>
              <a:buChar char="○"/>
              <a:defRPr sz="1500"/>
            </a:lvl5pPr>
            <a:lvl6pPr indent="-317500" lvl="5" marL="2743200" rtl="0">
              <a:spcBef>
                <a:spcPts val="0"/>
              </a:spcBef>
              <a:spcAft>
                <a:spcPts val="0"/>
              </a:spcAft>
              <a:buClr>
                <a:srgbClr val="000000"/>
              </a:buClr>
              <a:buSzPts val="1400"/>
              <a:buFont typeface="Arial"/>
              <a:buChar char="■"/>
              <a:defRPr sz="1500"/>
            </a:lvl6pPr>
            <a:lvl7pPr indent="-317500" lvl="6" marL="3200400" rtl="0">
              <a:spcBef>
                <a:spcPts val="0"/>
              </a:spcBef>
              <a:spcAft>
                <a:spcPts val="0"/>
              </a:spcAft>
              <a:buClr>
                <a:srgbClr val="000000"/>
              </a:buClr>
              <a:buSzPts val="1400"/>
              <a:buFont typeface="Arial"/>
              <a:buChar char="●"/>
              <a:defRPr sz="1500"/>
            </a:lvl7pPr>
            <a:lvl8pPr indent="-317500" lvl="7" marL="3657600" rtl="0">
              <a:spcBef>
                <a:spcPts val="0"/>
              </a:spcBef>
              <a:spcAft>
                <a:spcPts val="0"/>
              </a:spcAft>
              <a:buClr>
                <a:srgbClr val="000000"/>
              </a:buClr>
              <a:buSzPts val="1400"/>
              <a:buFont typeface="Arial"/>
              <a:buChar char="○"/>
              <a:defRPr sz="1500"/>
            </a:lvl8pPr>
            <a:lvl9pPr indent="-317500" lvl="8" marL="4114800" rtl="0">
              <a:spcBef>
                <a:spcPts val="0"/>
              </a:spcBef>
              <a:spcAft>
                <a:spcPts val="0"/>
              </a:spcAft>
              <a:buClr>
                <a:srgbClr val="000000"/>
              </a:buClr>
              <a:buSzPts val="1400"/>
              <a:buFont typeface="Arial"/>
              <a:buChar char="■"/>
              <a:defRPr sz="1500"/>
            </a:lvl9pPr>
          </a:lstStyle>
          <a:p/>
        </p:txBody>
      </p:sp>
      <p:sp>
        <p:nvSpPr>
          <p:cNvPr id="604" name="Google Shape;604;p28"/>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5" name="Google Shape;605;p28"/>
          <p:cNvSpPr txBox="1"/>
          <p:nvPr>
            <p:ph idx="2" type="body"/>
          </p:nvPr>
        </p:nvSpPr>
        <p:spPr>
          <a:xfrm>
            <a:off x="4699950" y="1209625"/>
            <a:ext cx="37392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Font typeface="Cabin"/>
              <a:buChar char="●"/>
              <a:defRPr sz="1500"/>
            </a:lvl1pPr>
            <a:lvl2pPr indent="-317500" lvl="1" marL="914400" rtl="0">
              <a:spcBef>
                <a:spcPts val="0"/>
              </a:spcBef>
              <a:spcAft>
                <a:spcPts val="0"/>
              </a:spcAft>
              <a:buClr>
                <a:srgbClr val="000000"/>
              </a:buClr>
              <a:buSzPts val="1400"/>
              <a:buFont typeface="Arial"/>
              <a:buChar char="○"/>
              <a:defRPr sz="1500"/>
            </a:lvl2pPr>
            <a:lvl3pPr indent="-317500" lvl="2" marL="1371600" rtl="0">
              <a:spcBef>
                <a:spcPts val="0"/>
              </a:spcBef>
              <a:spcAft>
                <a:spcPts val="0"/>
              </a:spcAft>
              <a:buClr>
                <a:srgbClr val="000000"/>
              </a:buClr>
              <a:buSzPts val="1400"/>
              <a:buFont typeface="Arial"/>
              <a:buChar char="■"/>
              <a:defRPr sz="1500"/>
            </a:lvl3pPr>
            <a:lvl4pPr indent="-317500" lvl="3" marL="1828800" rtl="0">
              <a:spcBef>
                <a:spcPts val="0"/>
              </a:spcBef>
              <a:spcAft>
                <a:spcPts val="0"/>
              </a:spcAft>
              <a:buClr>
                <a:srgbClr val="000000"/>
              </a:buClr>
              <a:buSzPts val="1400"/>
              <a:buFont typeface="Arial"/>
              <a:buChar char="●"/>
              <a:defRPr sz="1500"/>
            </a:lvl4pPr>
            <a:lvl5pPr indent="-317500" lvl="4" marL="2286000" rtl="0">
              <a:spcBef>
                <a:spcPts val="0"/>
              </a:spcBef>
              <a:spcAft>
                <a:spcPts val="0"/>
              </a:spcAft>
              <a:buClr>
                <a:srgbClr val="000000"/>
              </a:buClr>
              <a:buSzPts val="1400"/>
              <a:buFont typeface="Arial"/>
              <a:buChar char="○"/>
              <a:defRPr sz="1500"/>
            </a:lvl5pPr>
            <a:lvl6pPr indent="-317500" lvl="5" marL="2743200" rtl="0">
              <a:spcBef>
                <a:spcPts val="0"/>
              </a:spcBef>
              <a:spcAft>
                <a:spcPts val="0"/>
              </a:spcAft>
              <a:buClr>
                <a:srgbClr val="000000"/>
              </a:buClr>
              <a:buSzPts val="1400"/>
              <a:buFont typeface="Arial"/>
              <a:buChar char="■"/>
              <a:defRPr sz="1500"/>
            </a:lvl6pPr>
            <a:lvl7pPr indent="-317500" lvl="6" marL="3200400" rtl="0">
              <a:spcBef>
                <a:spcPts val="0"/>
              </a:spcBef>
              <a:spcAft>
                <a:spcPts val="0"/>
              </a:spcAft>
              <a:buClr>
                <a:srgbClr val="000000"/>
              </a:buClr>
              <a:buSzPts val="1400"/>
              <a:buFont typeface="Arial"/>
              <a:buChar char="●"/>
              <a:defRPr sz="1500"/>
            </a:lvl7pPr>
            <a:lvl8pPr indent="-317500" lvl="7" marL="3657600" rtl="0">
              <a:spcBef>
                <a:spcPts val="0"/>
              </a:spcBef>
              <a:spcAft>
                <a:spcPts val="0"/>
              </a:spcAft>
              <a:buClr>
                <a:srgbClr val="000000"/>
              </a:buClr>
              <a:buSzPts val="1400"/>
              <a:buFont typeface="Arial"/>
              <a:buChar char="○"/>
              <a:defRPr sz="1500"/>
            </a:lvl8pPr>
            <a:lvl9pPr indent="-317500" lvl="8" marL="4114800" rtl="0">
              <a:spcBef>
                <a:spcPts val="0"/>
              </a:spcBef>
              <a:spcAft>
                <a:spcPts val="0"/>
              </a:spcAft>
              <a:buClr>
                <a:srgbClr val="000000"/>
              </a:buClr>
              <a:buSzPts val="1400"/>
              <a:buFont typeface="Arial"/>
              <a:buChar char="■"/>
              <a:defRPr sz="15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06" name="Shape 606"/>
        <p:cNvGrpSpPr/>
        <p:nvPr/>
      </p:nvGrpSpPr>
      <p:grpSpPr>
        <a:xfrm>
          <a:off x="0" y="0"/>
          <a:ext cx="0" cy="0"/>
          <a:chOff x="0" y="0"/>
          <a:chExt cx="0" cy="0"/>
        </a:xfrm>
      </p:grpSpPr>
      <p:sp>
        <p:nvSpPr>
          <p:cNvPr id="607" name="Google Shape;607;p29"/>
          <p:cNvSpPr txBox="1"/>
          <p:nvPr>
            <p:ph idx="1" type="subTitle"/>
          </p:nvPr>
        </p:nvSpPr>
        <p:spPr>
          <a:xfrm>
            <a:off x="5931485" y="3209425"/>
            <a:ext cx="2367000" cy="86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b="0"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608" name="Google Shape;608;p29"/>
          <p:cNvSpPr txBox="1"/>
          <p:nvPr>
            <p:ph idx="2" type="subTitle"/>
          </p:nvPr>
        </p:nvSpPr>
        <p:spPr>
          <a:xfrm>
            <a:off x="3388500" y="3209426"/>
            <a:ext cx="2369100" cy="86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b="0"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609" name="Google Shape;609;p29"/>
          <p:cNvSpPr txBox="1"/>
          <p:nvPr>
            <p:ph idx="3" type="subTitle"/>
          </p:nvPr>
        </p:nvSpPr>
        <p:spPr>
          <a:xfrm>
            <a:off x="3389764" y="2721800"/>
            <a:ext cx="2369100" cy="48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IBM Plex Sans"/>
              <a:buNone/>
              <a:defRPr b="1" sz="2400">
                <a:solidFill>
                  <a:schemeClr val="accent3"/>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2pPr>
            <a:lvl3pPr lvl="2"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3pPr>
            <a:lvl4pPr lvl="3"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4pPr>
            <a:lvl5pPr lvl="4"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5pPr>
            <a:lvl6pPr lvl="5"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6pPr>
            <a:lvl7pPr lvl="6"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7pPr>
            <a:lvl8pPr lvl="7"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8pPr>
            <a:lvl9pPr lvl="8"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9pPr>
          </a:lstStyle>
          <a:p/>
        </p:txBody>
      </p:sp>
      <p:sp>
        <p:nvSpPr>
          <p:cNvPr id="610" name="Google Shape;610;p29"/>
          <p:cNvSpPr txBox="1"/>
          <p:nvPr>
            <p:ph idx="4" type="subTitle"/>
          </p:nvPr>
        </p:nvSpPr>
        <p:spPr>
          <a:xfrm>
            <a:off x="5932743" y="2721800"/>
            <a:ext cx="2367000" cy="48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IBM Plex Sans"/>
              <a:buNone/>
              <a:defRPr b="1" sz="2400">
                <a:solidFill>
                  <a:schemeClr val="accent3"/>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2pPr>
            <a:lvl3pPr lvl="2"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3pPr>
            <a:lvl4pPr lvl="3"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4pPr>
            <a:lvl5pPr lvl="4"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5pPr>
            <a:lvl6pPr lvl="5"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6pPr>
            <a:lvl7pPr lvl="6"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7pPr>
            <a:lvl8pPr lvl="7"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8pPr>
            <a:lvl9pPr lvl="8"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9pPr>
          </a:lstStyle>
          <a:p/>
        </p:txBody>
      </p:sp>
      <p:sp>
        <p:nvSpPr>
          <p:cNvPr id="611" name="Google Shape;611;p29"/>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2" name="Google Shape;612;p29"/>
          <p:cNvSpPr txBox="1"/>
          <p:nvPr>
            <p:ph idx="5" type="subTitle"/>
          </p:nvPr>
        </p:nvSpPr>
        <p:spPr>
          <a:xfrm>
            <a:off x="845515" y="3209426"/>
            <a:ext cx="2369100" cy="86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b="0"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613" name="Google Shape;613;p29"/>
          <p:cNvSpPr txBox="1"/>
          <p:nvPr>
            <p:ph idx="6" type="subTitle"/>
          </p:nvPr>
        </p:nvSpPr>
        <p:spPr>
          <a:xfrm>
            <a:off x="846784" y="2721800"/>
            <a:ext cx="2369100" cy="48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IBM Plex Sans"/>
              <a:buNone/>
              <a:defRPr b="1" sz="2400">
                <a:solidFill>
                  <a:schemeClr val="accent3"/>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2pPr>
            <a:lvl3pPr lvl="2"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3pPr>
            <a:lvl4pPr lvl="3"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4pPr>
            <a:lvl5pPr lvl="4"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5pPr>
            <a:lvl6pPr lvl="5"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6pPr>
            <a:lvl7pPr lvl="6"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7pPr>
            <a:lvl8pPr lvl="7"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8pPr>
            <a:lvl9pPr lvl="8"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9pPr>
          </a:lstStyle>
          <a:p/>
        </p:txBody>
      </p:sp>
      <p:grpSp>
        <p:nvGrpSpPr>
          <p:cNvPr id="614" name="Google Shape;614;p29"/>
          <p:cNvGrpSpPr/>
          <p:nvPr/>
        </p:nvGrpSpPr>
        <p:grpSpPr>
          <a:xfrm flipH="1" rot="-1216785">
            <a:off x="7978965" y="3543937"/>
            <a:ext cx="1490482" cy="1839556"/>
            <a:chOff x="7317341" y="3117397"/>
            <a:chExt cx="1490500" cy="1839578"/>
          </a:xfrm>
        </p:grpSpPr>
        <p:sp>
          <p:nvSpPr>
            <p:cNvPr id="615" name="Google Shape;615;p29"/>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9"/>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9"/>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9"/>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9"/>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29"/>
          <p:cNvGrpSpPr/>
          <p:nvPr/>
        </p:nvGrpSpPr>
        <p:grpSpPr>
          <a:xfrm>
            <a:off x="-742962" y="3962416"/>
            <a:ext cx="1954117" cy="1954117"/>
            <a:chOff x="367385" y="2587838"/>
            <a:chExt cx="2501110" cy="2501110"/>
          </a:xfrm>
        </p:grpSpPr>
        <p:sp>
          <p:nvSpPr>
            <p:cNvPr id="622" name="Google Shape;622;p29"/>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9"/>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9"/>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9"/>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9"/>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9"/>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29"/>
          <p:cNvGrpSpPr/>
          <p:nvPr/>
        </p:nvGrpSpPr>
        <p:grpSpPr>
          <a:xfrm flipH="1" rot="8906330">
            <a:off x="34522" y="570947"/>
            <a:ext cx="668364" cy="668662"/>
            <a:chOff x="369195" y="1138234"/>
            <a:chExt cx="1250276" cy="1250833"/>
          </a:xfrm>
        </p:grpSpPr>
        <p:sp>
          <p:nvSpPr>
            <p:cNvPr id="632" name="Google Shape;632;p29"/>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9"/>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9"/>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9"/>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9"/>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9"/>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9"/>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9"/>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9"/>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29"/>
          <p:cNvGrpSpPr/>
          <p:nvPr/>
        </p:nvGrpSpPr>
        <p:grpSpPr>
          <a:xfrm flipH="1" rot="8906619">
            <a:off x="465987" y="114483"/>
            <a:ext cx="495488" cy="495709"/>
            <a:chOff x="369195" y="1138234"/>
            <a:chExt cx="1250276" cy="1250833"/>
          </a:xfrm>
        </p:grpSpPr>
        <p:sp>
          <p:nvSpPr>
            <p:cNvPr id="642" name="Google Shape;642;p29"/>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9"/>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651" name="Shape 651"/>
        <p:cNvGrpSpPr/>
        <p:nvPr/>
      </p:nvGrpSpPr>
      <p:grpSpPr>
        <a:xfrm>
          <a:off x="0" y="0"/>
          <a:ext cx="0" cy="0"/>
          <a:chOff x="0" y="0"/>
          <a:chExt cx="0" cy="0"/>
        </a:xfrm>
      </p:grpSpPr>
      <p:grpSp>
        <p:nvGrpSpPr>
          <p:cNvPr id="652" name="Google Shape;652;p30"/>
          <p:cNvGrpSpPr/>
          <p:nvPr/>
        </p:nvGrpSpPr>
        <p:grpSpPr>
          <a:xfrm>
            <a:off x="-649125" y="3939991"/>
            <a:ext cx="1954117" cy="1954117"/>
            <a:chOff x="367385" y="2587838"/>
            <a:chExt cx="2501110" cy="2501110"/>
          </a:xfrm>
        </p:grpSpPr>
        <p:sp>
          <p:nvSpPr>
            <p:cNvPr id="653" name="Google Shape;653;p30"/>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0"/>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0"/>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0"/>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0"/>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0"/>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30"/>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3" name="Google Shape;663;p30"/>
          <p:cNvSpPr txBox="1"/>
          <p:nvPr>
            <p:ph idx="1" type="subTitle"/>
          </p:nvPr>
        </p:nvSpPr>
        <p:spPr>
          <a:xfrm>
            <a:off x="1205648" y="2080950"/>
            <a:ext cx="19782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4" name="Google Shape;664;p30"/>
          <p:cNvSpPr txBox="1"/>
          <p:nvPr>
            <p:ph idx="2" type="subTitle"/>
          </p:nvPr>
        </p:nvSpPr>
        <p:spPr>
          <a:xfrm>
            <a:off x="5960152" y="2080950"/>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5" name="Google Shape;665;p30"/>
          <p:cNvSpPr txBox="1"/>
          <p:nvPr>
            <p:ph idx="3" type="subTitle"/>
          </p:nvPr>
        </p:nvSpPr>
        <p:spPr>
          <a:xfrm>
            <a:off x="1205648" y="3514350"/>
            <a:ext cx="19782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6" name="Google Shape;666;p30"/>
          <p:cNvSpPr txBox="1"/>
          <p:nvPr>
            <p:ph idx="4" type="subTitle"/>
          </p:nvPr>
        </p:nvSpPr>
        <p:spPr>
          <a:xfrm>
            <a:off x="5960152" y="3514350"/>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7" name="Google Shape;667;p30"/>
          <p:cNvSpPr txBox="1"/>
          <p:nvPr>
            <p:ph idx="5" type="subTitle"/>
          </p:nvPr>
        </p:nvSpPr>
        <p:spPr>
          <a:xfrm>
            <a:off x="1205648" y="1721150"/>
            <a:ext cx="1978200" cy="37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IBM Plex Sans"/>
              <a:buNone/>
              <a:defRPr b="1" sz="2400">
                <a:solidFill>
                  <a:schemeClr val="accent3"/>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2pPr>
            <a:lvl3pPr lvl="2"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3pPr>
            <a:lvl4pPr lvl="3"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4pPr>
            <a:lvl5pPr lvl="4"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5pPr>
            <a:lvl6pPr lvl="5"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6pPr>
            <a:lvl7pPr lvl="6"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7pPr>
            <a:lvl8pPr lvl="7"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8pPr>
            <a:lvl9pPr lvl="8"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9pPr>
          </a:lstStyle>
          <a:p/>
        </p:txBody>
      </p:sp>
      <p:sp>
        <p:nvSpPr>
          <p:cNvPr id="668" name="Google Shape;668;p30"/>
          <p:cNvSpPr txBox="1"/>
          <p:nvPr>
            <p:ph idx="6" type="subTitle"/>
          </p:nvPr>
        </p:nvSpPr>
        <p:spPr>
          <a:xfrm>
            <a:off x="1205648" y="3154625"/>
            <a:ext cx="1978200" cy="37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IBM Plex Sans"/>
              <a:buNone/>
              <a:defRPr b="1" sz="2400">
                <a:solidFill>
                  <a:schemeClr val="accent3"/>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2pPr>
            <a:lvl3pPr lvl="2"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3pPr>
            <a:lvl4pPr lvl="3"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4pPr>
            <a:lvl5pPr lvl="4"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5pPr>
            <a:lvl6pPr lvl="5"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6pPr>
            <a:lvl7pPr lvl="6"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7pPr>
            <a:lvl8pPr lvl="7"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8pPr>
            <a:lvl9pPr lvl="8"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9pPr>
          </a:lstStyle>
          <a:p/>
        </p:txBody>
      </p:sp>
      <p:sp>
        <p:nvSpPr>
          <p:cNvPr id="669" name="Google Shape;669;p30"/>
          <p:cNvSpPr txBox="1"/>
          <p:nvPr>
            <p:ph idx="7" type="subTitle"/>
          </p:nvPr>
        </p:nvSpPr>
        <p:spPr>
          <a:xfrm>
            <a:off x="5960148" y="1721150"/>
            <a:ext cx="1978200" cy="37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BM Plex Sans"/>
              <a:buNone/>
              <a:defRPr b="1" sz="2400">
                <a:solidFill>
                  <a:schemeClr val="accent3"/>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2pPr>
            <a:lvl3pPr lvl="2"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3pPr>
            <a:lvl4pPr lvl="3"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4pPr>
            <a:lvl5pPr lvl="4"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5pPr>
            <a:lvl6pPr lvl="5"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6pPr>
            <a:lvl7pPr lvl="6"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7pPr>
            <a:lvl8pPr lvl="7"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8pPr>
            <a:lvl9pPr lvl="8"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9pPr>
          </a:lstStyle>
          <a:p/>
        </p:txBody>
      </p:sp>
      <p:sp>
        <p:nvSpPr>
          <p:cNvPr id="670" name="Google Shape;670;p30"/>
          <p:cNvSpPr txBox="1"/>
          <p:nvPr>
            <p:ph idx="8" type="subTitle"/>
          </p:nvPr>
        </p:nvSpPr>
        <p:spPr>
          <a:xfrm>
            <a:off x="5960148" y="3154625"/>
            <a:ext cx="1978200" cy="37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BM Plex Sans"/>
              <a:buNone/>
              <a:defRPr b="1" sz="2400">
                <a:solidFill>
                  <a:schemeClr val="accent3"/>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2pPr>
            <a:lvl3pPr lvl="2"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3pPr>
            <a:lvl4pPr lvl="3"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4pPr>
            <a:lvl5pPr lvl="4"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5pPr>
            <a:lvl6pPr lvl="5"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6pPr>
            <a:lvl7pPr lvl="6"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7pPr>
            <a:lvl8pPr lvl="7"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8pPr>
            <a:lvl9pPr lvl="8"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9pPr>
          </a:lstStyle>
          <a:p/>
        </p:txBody>
      </p:sp>
      <p:grpSp>
        <p:nvGrpSpPr>
          <p:cNvPr id="671" name="Google Shape;671;p30"/>
          <p:cNvGrpSpPr/>
          <p:nvPr/>
        </p:nvGrpSpPr>
        <p:grpSpPr>
          <a:xfrm>
            <a:off x="7793591" y="3422197"/>
            <a:ext cx="1490500" cy="1839578"/>
            <a:chOff x="7317341" y="3117397"/>
            <a:chExt cx="1490500" cy="1839578"/>
          </a:xfrm>
        </p:grpSpPr>
        <p:sp>
          <p:nvSpPr>
            <p:cNvPr id="672" name="Google Shape;672;p30"/>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0"/>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0"/>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0"/>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0"/>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30"/>
          <p:cNvGrpSpPr/>
          <p:nvPr/>
        </p:nvGrpSpPr>
        <p:grpSpPr>
          <a:xfrm>
            <a:off x="8435827" y="483527"/>
            <a:ext cx="495484" cy="495705"/>
            <a:chOff x="369195" y="1138234"/>
            <a:chExt cx="1250276" cy="1250833"/>
          </a:xfrm>
        </p:grpSpPr>
        <p:sp>
          <p:nvSpPr>
            <p:cNvPr id="679" name="Google Shape;679;p30"/>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30"/>
          <p:cNvGrpSpPr/>
          <p:nvPr/>
        </p:nvGrpSpPr>
        <p:grpSpPr>
          <a:xfrm flipH="1" rot="8906330">
            <a:off x="202097" y="3008847"/>
            <a:ext cx="668364" cy="668662"/>
            <a:chOff x="369195" y="1138234"/>
            <a:chExt cx="1250276" cy="1250833"/>
          </a:xfrm>
        </p:grpSpPr>
        <p:sp>
          <p:nvSpPr>
            <p:cNvPr id="689" name="Google Shape;689;p30"/>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0"/>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body"/>
          </p:nvPr>
        </p:nvSpPr>
        <p:spPr>
          <a:xfrm>
            <a:off x="661350" y="1209625"/>
            <a:ext cx="7821300" cy="415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EC80A2"/>
              </a:buClr>
              <a:buSzPts val="1200"/>
              <a:buFont typeface="Cabin"/>
              <a:buChar char="●"/>
              <a:defRPr sz="1500"/>
            </a:lvl1pPr>
            <a:lvl2pPr indent="-317500" lvl="1" marL="914400">
              <a:spcBef>
                <a:spcPts val="0"/>
              </a:spcBef>
              <a:spcAft>
                <a:spcPts val="0"/>
              </a:spcAft>
              <a:buClr>
                <a:srgbClr val="000000"/>
              </a:buClr>
              <a:buSzPts val="1400"/>
              <a:buFont typeface="Arial"/>
              <a:buChar char="○"/>
              <a:defRPr sz="1500"/>
            </a:lvl2pPr>
            <a:lvl3pPr indent="-317500" lvl="2" marL="1371600">
              <a:spcBef>
                <a:spcPts val="0"/>
              </a:spcBef>
              <a:spcAft>
                <a:spcPts val="0"/>
              </a:spcAft>
              <a:buClr>
                <a:srgbClr val="000000"/>
              </a:buClr>
              <a:buSzPts val="1400"/>
              <a:buFont typeface="Arial"/>
              <a:buChar char="■"/>
              <a:defRPr sz="1500"/>
            </a:lvl3pPr>
            <a:lvl4pPr indent="-317500" lvl="3" marL="1828800">
              <a:spcBef>
                <a:spcPts val="0"/>
              </a:spcBef>
              <a:spcAft>
                <a:spcPts val="0"/>
              </a:spcAft>
              <a:buClr>
                <a:srgbClr val="000000"/>
              </a:buClr>
              <a:buSzPts val="1400"/>
              <a:buFont typeface="Arial"/>
              <a:buChar char="●"/>
              <a:defRPr sz="1500"/>
            </a:lvl4pPr>
            <a:lvl5pPr indent="-317500" lvl="4" marL="2286000">
              <a:spcBef>
                <a:spcPts val="0"/>
              </a:spcBef>
              <a:spcAft>
                <a:spcPts val="0"/>
              </a:spcAft>
              <a:buClr>
                <a:srgbClr val="000000"/>
              </a:buClr>
              <a:buSzPts val="1400"/>
              <a:buFont typeface="Arial"/>
              <a:buChar char="○"/>
              <a:defRPr sz="1500"/>
            </a:lvl5pPr>
            <a:lvl6pPr indent="-317500" lvl="5" marL="2743200">
              <a:spcBef>
                <a:spcPts val="0"/>
              </a:spcBef>
              <a:spcAft>
                <a:spcPts val="0"/>
              </a:spcAft>
              <a:buClr>
                <a:srgbClr val="000000"/>
              </a:buClr>
              <a:buSzPts val="1400"/>
              <a:buFont typeface="Arial"/>
              <a:buChar char="■"/>
              <a:defRPr sz="1500"/>
            </a:lvl6pPr>
            <a:lvl7pPr indent="-317500" lvl="6" marL="3200400">
              <a:spcBef>
                <a:spcPts val="0"/>
              </a:spcBef>
              <a:spcAft>
                <a:spcPts val="0"/>
              </a:spcAft>
              <a:buClr>
                <a:srgbClr val="000000"/>
              </a:buClr>
              <a:buSzPts val="1400"/>
              <a:buFont typeface="Arial"/>
              <a:buChar char="●"/>
              <a:defRPr sz="1500"/>
            </a:lvl7pPr>
            <a:lvl8pPr indent="-317500" lvl="7" marL="3657600">
              <a:spcBef>
                <a:spcPts val="0"/>
              </a:spcBef>
              <a:spcAft>
                <a:spcPts val="0"/>
              </a:spcAft>
              <a:buClr>
                <a:srgbClr val="000000"/>
              </a:buClr>
              <a:buSzPts val="1400"/>
              <a:buFont typeface="Arial"/>
              <a:buChar char="○"/>
              <a:defRPr sz="1500"/>
            </a:lvl8pPr>
            <a:lvl9pPr indent="-317500" lvl="8" marL="4114800">
              <a:spcBef>
                <a:spcPts val="0"/>
              </a:spcBef>
              <a:spcAft>
                <a:spcPts val="0"/>
              </a:spcAft>
              <a:buClr>
                <a:srgbClr val="000000"/>
              </a:buClr>
              <a:buSzPts val="1400"/>
              <a:buFont typeface="Arial"/>
              <a:buChar char="■"/>
              <a:defRPr sz="1500"/>
            </a:lvl9pPr>
          </a:lstStyle>
          <a:p/>
        </p:txBody>
      </p:sp>
      <p:sp>
        <p:nvSpPr>
          <p:cNvPr id="21" name="Google Shape;21;p4"/>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2" name="Google Shape;22;p4"/>
          <p:cNvGrpSpPr/>
          <p:nvPr/>
        </p:nvGrpSpPr>
        <p:grpSpPr>
          <a:xfrm flipH="1">
            <a:off x="7422614" y="-925365"/>
            <a:ext cx="1954117" cy="1954117"/>
            <a:chOff x="367385" y="2587838"/>
            <a:chExt cx="2501110" cy="2501110"/>
          </a:xfrm>
        </p:grpSpPr>
        <p:sp>
          <p:nvSpPr>
            <p:cNvPr id="23" name="Google Shape;23;p4"/>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4"/>
          <p:cNvGrpSpPr/>
          <p:nvPr/>
        </p:nvGrpSpPr>
        <p:grpSpPr>
          <a:xfrm flipH="1">
            <a:off x="-272087" y="3155995"/>
            <a:ext cx="781048" cy="781396"/>
            <a:chOff x="369195" y="1138234"/>
            <a:chExt cx="1250276" cy="1250833"/>
          </a:xfrm>
        </p:grpSpPr>
        <p:sp>
          <p:nvSpPr>
            <p:cNvPr id="33" name="Google Shape;33;p4"/>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4"/>
          <p:cNvGrpSpPr/>
          <p:nvPr/>
        </p:nvGrpSpPr>
        <p:grpSpPr>
          <a:xfrm rot="-8906330">
            <a:off x="125570" y="4449822"/>
            <a:ext cx="668364" cy="668662"/>
            <a:chOff x="369195" y="1138234"/>
            <a:chExt cx="1250276" cy="1250833"/>
          </a:xfrm>
        </p:grpSpPr>
        <p:sp>
          <p:nvSpPr>
            <p:cNvPr id="43" name="Google Shape;43;p4"/>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698" name="Shape 698"/>
        <p:cNvGrpSpPr/>
        <p:nvPr/>
      </p:nvGrpSpPr>
      <p:grpSpPr>
        <a:xfrm>
          <a:off x="0" y="0"/>
          <a:ext cx="0" cy="0"/>
          <a:chOff x="0" y="0"/>
          <a:chExt cx="0" cy="0"/>
        </a:xfrm>
      </p:grpSpPr>
      <p:sp>
        <p:nvSpPr>
          <p:cNvPr id="699" name="Google Shape;699;p31"/>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0" name="Google Shape;700;p31"/>
          <p:cNvSpPr txBox="1"/>
          <p:nvPr>
            <p:ph idx="2" type="title"/>
          </p:nvPr>
        </p:nvSpPr>
        <p:spPr>
          <a:xfrm>
            <a:off x="707556" y="1210350"/>
            <a:ext cx="1782900" cy="5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b="1" sz="24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701" name="Google Shape;701;p31"/>
          <p:cNvSpPr txBox="1"/>
          <p:nvPr>
            <p:ph idx="1" type="subTitle"/>
          </p:nvPr>
        </p:nvSpPr>
        <p:spPr>
          <a:xfrm>
            <a:off x="707556" y="3877122"/>
            <a:ext cx="17829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702" name="Google Shape;702;p31"/>
          <p:cNvSpPr txBox="1"/>
          <p:nvPr>
            <p:ph idx="3" type="title"/>
          </p:nvPr>
        </p:nvSpPr>
        <p:spPr>
          <a:xfrm>
            <a:off x="2689252" y="1211177"/>
            <a:ext cx="1783200" cy="5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b="1" sz="24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703" name="Google Shape;703;p31"/>
          <p:cNvSpPr txBox="1"/>
          <p:nvPr>
            <p:ph idx="4" type="subTitle"/>
          </p:nvPr>
        </p:nvSpPr>
        <p:spPr>
          <a:xfrm>
            <a:off x="2689252" y="3877850"/>
            <a:ext cx="17832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704" name="Google Shape;704;p31"/>
          <p:cNvSpPr txBox="1"/>
          <p:nvPr>
            <p:ph idx="5" type="title"/>
          </p:nvPr>
        </p:nvSpPr>
        <p:spPr>
          <a:xfrm>
            <a:off x="4671248" y="1210363"/>
            <a:ext cx="1783200" cy="5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b="1" sz="24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705" name="Google Shape;705;p31"/>
          <p:cNvSpPr txBox="1"/>
          <p:nvPr>
            <p:ph idx="6" type="subTitle"/>
          </p:nvPr>
        </p:nvSpPr>
        <p:spPr>
          <a:xfrm>
            <a:off x="4671248" y="3877125"/>
            <a:ext cx="17832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706" name="Google Shape;706;p31"/>
          <p:cNvSpPr txBox="1"/>
          <p:nvPr>
            <p:ph idx="7" type="title"/>
          </p:nvPr>
        </p:nvSpPr>
        <p:spPr>
          <a:xfrm>
            <a:off x="6653244" y="1211190"/>
            <a:ext cx="1783200" cy="5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b="1" sz="24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707" name="Google Shape;707;p31"/>
          <p:cNvSpPr txBox="1"/>
          <p:nvPr>
            <p:ph idx="8" type="subTitle"/>
          </p:nvPr>
        </p:nvSpPr>
        <p:spPr>
          <a:xfrm>
            <a:off x="6653244" y="3877854"/>
            <a:ext cx="17832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grpSp>
        <p:nvGrpSpPr>
          <p:cNvPr id="708" name="Google Shape;708;p31"/>
          <p:cNvGrpSpPr/>
          <p:nvPr/>
        </p:nvGrpSpPr>
        <p:grpSpPr>
          <a:xfrm flipH="1">
            <a:off x="-644836" y="-936402"/>
            <a:ext cx="1954117" cy="1954117"/>
            <a:chOff x="367385" y="2587838"/>
            <a:chExt cx="2501110" cy="2501110"/>
          </a:xfrm>
        </p:grpSpPr>
        <p:sp>
          <p:nvSpPr>
            <p:cNvPr id="709" name="Google Shape;709;p31"/>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1"/>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1"/>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1"/>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1"/>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1"/>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1"/>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31"/>
          <p:cNvGrpSpPr/>
          <p:nvPr/>
        </p:nvGrpSpPr>
        <p:grpSpPr>
          <a:xfrm flipH="1" rot="8906330">
            <a:off x="8349385" y="4271297"/>
            <a:ext cx="668364" cy="668662"/>
            <a:chOff x="369195" y="1138234"/>
            <a:chExt cx="1250276" cy="1250833"/>
          </a:xfrm>
        </p:grpSpPr>
        <p:sp>
          <p:nvSpPr>
            <p:cNvPr id="719" name="Google Shape;719;p31"/>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1"/>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1"/>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1"/>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1"/>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28" name="Shape 728"/>
        <p:cNvGrpSpPr/>
        <p:nvPr/>
      </p:nvGrpSpPr>
      <p:grpSpPr>
        <a:xfrm>
          <a:off x="0" y="0"/>
          <a:ext cx="0" cy="0"/>
          <a:chOff x="0" y="0"/>
          <a:chExt cx="0" cy="0"/>
        </a:xfrm>
      </p:grpSpPr>
      <p:sp>
        <p:nvSpPr>
          <p:cNvPr id="729" name="Google Shape;729;p32"/>
          <p:cNvSpPr txBox="1"/>
          <p:nvPr>
            <p:ph type="title"/>
          </p:nvPr>
        </p:nvSpPr>
        <p:spPr>
          <a:xfrm>
            <a:off x="1015275" y="1930500"/>
            <a:ext cx="2157900" cy="38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2400">
                <a:solidFill>
                  <a:schemeClr val="accent3"/>
                </a:solidFill>
              </a:defRPr>
            </a:lvl1pPr>
            <a:lvl2pPr lvl="1" rtl="0" algn="ctr">
              <a:spcBef>
                <a:spcPts val="0"/>
              </a:spcBef>
              <a:spcAft>
                <a:spcPts val="0"/>
              </a:spcAft>
              <a:buClr>
                <a:schemeClr val="accent3"/>
              </a:buClr>
              <a:buSzPts val="2400"/>
              <a:buNone/>
              <a:defRPr sz="2400">
                <a:solidFill>
                  <a:schemeClr val="accent3"/>
                </a:solidFill>
              </a:defRPr>
            </a:lvl2pPr>
            <a:lvl3pPr lvl="2" rtl="0" algn="ctr">
              <a:spcBef>
                <a:spcPts val="0"/>
              </a:spcBef>
              <a:spcAft>
                <a:spcPts val="0"/>
              </a:spcAft>
              <a:buClr>
                <a:schemeClr val="accent3"/>
              </a:buClr>
              <a:buSzPts val="2400"/>
              <a:buNone/>
              <a:defRPr sz="2400">
                <a:solidFill>
                  <a:schemeClr val="accent3"/>
                </a:solidFill>
              </a:defRPr>
            </a:lvl3pPr>
            <a:lvl4pPr lvl="3" rtl="0" algn="ctr">
              <a:spcBef>
                <a:spcPts val="0"/>
              </a:spcBef>
              <a:spcAft>
                <a:spcPts val="0"/>
              </a:spcAft>
              <a:buClr>
                <a:schemeClr val="accent3"/>
              </a:buClr>
              <a:buSzPts val="2400"/>
              <a:buNone/>
              <a:defRPr sz="2400">
                <a:solidFill>
                  <a:schemeClr val="accent3"/>
                </a:solidFill>
              </a:defRPr>
            </a:lvl4pPr>
            <a:lvl5pPr lvl="4" rtl="0" algn="ctr">
              <a:spcBef>
                <a:spcPts val="0"/>
              </a:spcBef>
              <a:spcAft>
                <a:spcPts val="0"/>
              </a:spcAft>
              <a:buClr>
                <a:schemeClr val="accent3"/>
              </a:buClr>
              <a:buSzPts val="2400"/>
              <a:buNone/>
              <a:defRPr sz="2400">
                <a:solidFill>
                  <a:schemeClr val="accent3"/>
                </a:solidFill>
              </a:defRPr>
            </a:lvl5pPr>
            <a:lvl6pPr lvl="5" rtl="0" algn="ctr">
              <a:spcBef>
                <a:spcPts val="0"/>
              </a:spcBef>
              <a:spcAft>
                <a:spcPts val="0"/>
              </a:spcAft>
              <a:buClr>
                <a:schemeClr val="accent3"/>
              </a:buClr>
              <a:buSzPts val="2400"/>
              <a:buNone/>
              <a:defRPr sz="2400">
                <a:solidFill>
                  <a:schemeClr val="accent3"/>
                </a:solidFill>
              </a:defRPr>
            </a:lvl6pPr>
            <a:lvl7pPr lvl="6" rtl="0" algn="ctr">
              <a:spcBef>
                <a:spcPts val="0"/>
              </a:spcBef>
              <a:spcAft>
                <a:spcPts val="0"/>
              </a:spcAft>
              <a:buClr>
                <a:schemeClr val="accent3"/>
              </a:buClr>
              <a:buSzPts val="2400"/>
              <a:buNone/>
              <a:defRPr sz="2400">
                <a:solidFill>
                  <a:schemeClr val="accent3"/>
                </a:solidFill>
              </a:defRPr>
            </a:lvl7pPr>
            <a:lvl8pPr lvl="7" rtl="0" algn="ctr">
              <a:spcBef>
                <a:spcPts val="0"/>
              </a:spcBef>
              <a:spcAft>
                <a:spcPts val="0"/>
              </a:spcAft>
              <a:buClr>
                <a:schemeClr val="accent3"/>
              </a:buClr>
              <a:buSzPts val="2400"/>
              <a:buNone/>
              <a:defRPr sz="2400">
                <a:solidFill>
                  <a:schemeClr val="accent3"/>
                </a:solidFill>
              </a:defRPr>
            </a:lvl8pPr>
            <a:lvl9pPr lvl="8" rtl="0" algn="ctr">
              <a:spcBef>
                <a:spcPts val="0"/>
              </a:spcBef>
              <a:spcAft>
                <a:spcPts val="0"/>
              </a:spcAft>
              <a:buClr>
                <a:schemeClr val="accent3"/>
              </a:buClr>
              <a:buSzPts val="2400"/>
              <a:buNone/>
              <a:defRPr sz="2400">
                <a:solidFill>
                  <a:schemeClr val="accent3"/>
                </a:solidFill>
              </a:defRPr>
            </a:lvl9pPr>
          </a:lstStyle>
          <a:p/>
        </p:txBody>
      </p:sp>
      <p:sp>
        <p:nvSpPr>
          <p:cNvPr id="730" name="Google Shape;730;p32"/>
          <p:cNvSpPr txBox="1"/>
          <p:nvPr>
            <p:ph idx="1" type="subTitle"/>
          </p:nvPr>
        </p:nvSpPr>
        <p:spPr>
          <a:xfrm>
            <a:off x="1015275" y="2345575"/>
            <a:ext cx="21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31" name="Google Shape;731;p32"/>
          <p:cNvSpPr txBox="1"/>
          <p:nvPr>
            <p:ph idx="2" type="title"/>
          </p:nvPr>
        </p:nvSpPr>
        <p:spPr>
          <a:xfrm>
            <a:off x="3495150" y="1930500"/>
            <a:ext cx="2153700" cy="38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2400">
                <a:solidFill>
                  <a:schemeClr val="accent3"/>
                </a:solidFill>
              </a:defRPr>
            </a:lvl1pPr>
            <a:lvl2pPr lvl="1" rtl="0" algn="ctr">
              <a:spcBef>
                <a:spcPts val="0"/>
              </a:spcBef>
              <a:spcAft>
                <a:spcPts val="0"/>
              </a:spcAft>
              <a:buClr>
                <a:schemeClr val="accent3"/>
              </a:buClr>
              <a:buSzPts val="2400"/>
              <a:buNone/>
              <a:defRPr sz="2400">
                <a:solidFill>
                  <a:schemeClr val="accent3"/>
                </a:solidFill>
              </a:defRPr>
            </a:lvl2pPr>
            <a:lvl3pPr lvl="2" rtl="0" algn="ctr">
              <a:spcBef>
                <a:spcPts val="0"/>
              </a:spcBef>
              <a:spcAft>
                <a:spcPts val="0"/>
              </a:spcAft>
              <a:buClr>
                <a:schemeClr val="accent3"/>
              </a:buClr>
              <a:buSzPts val="2400"/>
              <a:buNone/>
              <a:defRPr sz="2400">
                <a:solidFill>
                  <a:schemeClr val="accent3"/>
                </a:solidFill>
              </a:defRPr>
            </a:lvl3pPr>
            <a:lvl4pPr lvl="3" rtl="0" algn="ctr">
              <a:spcBef>
                <a:spcPts val="0"/>
              </a:spcBef>
              <a:spcAft>
                <a:spcPts val="0"/>
              </a:spcAft>
              <a:buClr>
                <a:schemeClr val="accent3"/>
              </a:buClr>
              <a:buSzPts val="2400"/>
              <a:buNone/>
              <a:defRPr sz="2400">
                <a:solidFill>
                  <a:schemeClr val="accent3"/>
                </a:solidFill>
              </a:defRPr>
            </a:lvl4pPr>
            <a:lvl5pPr lvl="4" rtl="0" algn="ctr">
              <a:spcBef>
                <a:spcPts val="0"/>
              </a:spcBef>
              <a:spcAft>
                <a:spcPts val="0"/>
              </a:spcAft>
              <a:buClr>
                <a:schemeClr val="accent3"/>
              </a:buClr>
              <a:buSzPts val="2400"/>
              <a:buNone/>
              <a:defRPr sz="2400">
                <a:solidFill>
                  <a:schemeClr val="accent3"/>
                </a:solidFill>
              </a:defRPr>
            </a:lvl5pPr>
            <a:lvl6pPr lvl="5" rtl="0" algn="ctr">
              <a:spcBef>
                <a:spcPts val="0"/>
              </a:spcBef>
              <a:spcAft>
                <a:spcPts val="0"/>
              </a:spcAft>
              <a:buClr>
                <a:schemeClr val="accent3"/>
              </a:buClr>
              <a:buSzPts val="2400"/>
              <a:buNone/>
              <a:defRPr sz="2400">
                <a:solidFill>
                  <a:schemeClr val="accent3"/>
                </a:solidFill>
              </a:defRPr>
            </a:lvl6pPr>
            <a:lvl7pPr lvl="6" rtl="0" algn="ctr">
              <a:spcBef>
                <a:spcPts val="0"/>
              </a:spcBef>
              <a:spcAft>
                <a:spcPts val="0"/>
              </a:spcAft>
              <a:buClr>
                <a:schemeClr val="accent3"/>
              </a:buClr>
              <a:buSzPts val="2400"/>
              <a:buNone/>
              <a:defRPr sz="2400">
                <a:solidFill>
                  <a:schemeClr val="accent3"/>
                </a:solidFill>
              </a:defRPr>
            </a:lvl7pPr>
            <a:lvl8pPr lvl="7" rtl="0" algn="ctr">
              <a:spcBef>
                <a:spcPts val="0"/>
              </a:spcBef>
              <a:spcAft>
                <a:spcPts val="0"/>
              </a:spcAft>
              <a:buClr>
                <a:schemeClr val="accent3"/>
              </a:buClr>
              <a:buSzPts val="2400"/>
              <a:buNone/>
              <a:defRPr sz="2400">
                <a:solidFill>
                  <a:schemeClr val="accent3"/>
                </a:solidFill>
              </a:defRPr>
            </a:lvl8pPr>
            <a:lvl9pPr lvl="8" rtl="0" algn="ctr">
              <a:spcBef>
                <a:spcPts val="0"/>
              </a:spcBef>
              <a:spcAft>
                <a:spcPts val="0"/>
              </a:spcAft>
              <a:buClr>
                <a:schemeClr val="accent3"/>
              </a:buClr>
              <a:buSzPts val="2400"/>
              <a:buNone/>
              <a:defRPr sz="2400">
                <a:solidFill>
                  <a:schemeClr val="accent3"/>
                </a:solidFill>
              </a:defRPr>
            </a:lvl9pPr>
          </a:lstStyle>
          <a:p/>
        </p:txBody>
      </p:sp>
      <p:sp>
        <p:nvSpPr>
          <p:cNvPr id="732" name="Google Shape;732;p32"/>
          <p:cNvSpPr txBox="1"/>
          <p:nvPr>
            <p:ph idx="3" type="subTitle"/>
          </p:nvPr>
        </p:nvSpPr>
        <p:spPr>
          <a:xfrm>
            <a:off x="3495150" y="2345575"/>
            <a:ext cx="2153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33" name="Google Shape;733;p32"/>
          <p:cNvSpPr txBox="1"/>
          <p:nvPr>
            <p:ph idx="4" type="title"/>
          </p:nvPr>
        </p:nvSpPr>
        <p:spPr>
          <a:xfrm>
            <a:off x="1015275" y="3668700"/>
            <a:ext cx="2157900" cy="38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2400">
                <a:solidFill>
                  <a:schemeClr val="accent3"/>
                </a:solidFill>
              </a:defRPr>
            </a:lvl1pPr>
            <a:lvl2pPr lvl="1" rtl="0" algn="ctr">
              <a:spcBef>
                <a:spcPts val="0"/>
              </a:spcBef>
              <a:spcAft>
                <a:spcPts val="0"/>
              </a:spcAft>
              <a:buClr>
                <a:schemeClr val="accent3"/>
              </a:buClr>
              <a:buSzPts val="2400"/>
              <a:buNone/>
              <a:defRPr sz="2400">
                <a:solidFill>
                  <a:schemeClr val="accent3"/>
                </a:solidFill>
              </a:defRPr>
            </a:lvl2pPr>
            <a:lvl3pPr lvl="2" rtl="0" algn="ctr">
              <a:spcBef>
                <a:spcPts val="0"/>
              </a:spcBef>
              <a:spcAft>
                <a:spcPts val="0"/>
              </a:spcAft>
              <a:buClr>
                <a:schemeClr val="accent3"/>
              </a:buClr>
              <a:buSzPts val="2400"/>
              <a:buNone/>
              <a:defRPr sz="2400">
                <a:solidFill>
                  <a:schemeClr val="accent3"/>
                </a:solidFill>
              </a:defRPr>
            </a:lvl3pPr>
            <a:lvl4pPr lvl="3" rtl="0" algn="ctr">
              <a:spcBef>
                <a:spcPts val="0"/>
              </a:spcBef>
              <a:spcAft>
                <a:spcPts val="0"/>
              </a:spcAft>
              <a:buClr>
                <a:schemeClr val="accent3"/>
              </a:buClr>
              <a:buSzPts val="2400"/>
              <a:buNone/>
              <a:defRPr sz="2400">
                <a:solidFill>
                  <a:schemeClr val="accent3"/>
                </a:solidFill>
              </a:defRPr>
            </a:lvl4pPr>
            <a:lvl5pPr lvl="4" rtl="0" algn="ctr">
              <a:spcBef>
                <a:spcPts val="0"/>
              </a:spcBef>
              <a:spcAft>
                <a:spcPts val="0"/>
              </a:spcAft>
              <a:buClr>
                <a:schemeClr val="accent3"/>
              </a:buClr>
              <a:buSzPts val="2400"/>
              <a:buNone/>
              <a:defRPr sz="2400">
                <a:solidFill>
                  <a:schemeClr val="accent3"/>
                </a:solidFill>
              </a:defRPr>
            </a:lvl5pPr>
            <a:lvl6pPr lvl="5" rtl="0" algn="ctr">
              <a:spcBef>
                <a:spcPts val="0"/>
              </a:spcBef>
              <a:spcAft>
                <a:spcPts val="0"/>
              </a:spcAft>
              <a:buClr>
                <a:schemeClr val="accent3"/>
              </a:buClr>
              <a:buSzPts val="2400"/>
              <a:buNone/>
              <a:defRPr sz="2400">
                <a:solidFill>
                  <a:schemeClr val="accent3"/>
                </a:solidFill>
              </a:defRPr>
            </a:lvl6pPr>
            <a:lvl7pPr lvl="6" rtl="0" algn="ctr">
              <a:spcBef>
                <a:spcPts val="0"/>
              </a:spcBef>
              <a:spcAft>
                <a:spcPts val="0"/>
              </a:spcAft>
              <a:buClr>
                <a:schemeClr val="accent3"/>
              </a:buClr>
              <a:buSzPts val="2400"/>
              <a:buNone/>
              <a:defRPr sz="2400">
                <a:solidFill>
                  <a:schemeClr val="accent3"/>
                </a:solidFill>
              </a:defRPr>
            </a:lvl7pPr>
            <a:lvl8pPr lvl="7" rtl="0" algn="ctr">
              <a:spcBef>
                <a:spcPts val="0"/>
              </a:spcBef>
              <a:spcAft>
                <a:spcPts val="0"/>
              </a:spcAft>
              <a:buClr>
                <a:schemeClr val="accent3"/>
              </a:buClr>
              <a:buSzPts val="2400"/>
              <a:buNone/>
              <a:defRPr sz="2400">
                <a:solidFill>
                  <a:schemeClr val="accent3"/>
                </a:solidFill>
              </a:defRPr>
            </a:lvl8pPr>
            <a:lvl9pPr lvl="8" rtl="0" algn="ctr">
              <a:spcBef>
                <a:spcPts val="0"/>
              </a:spcBef>
              <a:spcAft>
                <a:spcPts val="0"/>
              </a:spcAft>
              <a:buClr>
                <a:schemeClr val="accent3"/>
              </a:buClr>
              <a:buSzPts val="2400"/>
              <a:buNone/>
              <a:defRPr sz="2400">
                <a:solidFill>
                  <a:schemeClr val="accent3"/>
                </a:solidFill>
              </a:defRPr>
            </a:lvl9pPr>
          </a:lstStyle>
          <a:p/>
        </p:txBody>
      </p:sp>
      <p:sp>
        <p:nvSpPr>
          <p:cNvPr id="734" name="Google Shape;734;p32"/>
          <p:cNvSpPr txBox="1"/>
          <p:nvPr>
            <p:ph idx="5" type="subTitle"/>
          </p:nvPr>
        </p:nvSpPr>
        <p:spPr>
          <a:xfrm>
            <a:off x="1015275" y="4083775"/>
            <a:ext cx="21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35" name="Google Shape;735;p32"/>
          <p:cNvSpPr txBox="1"/>
          <p:nvPr>
            <p:ph idx="6" type="title"/>
          </p:nvPr>
        </p:nvSpPr>
        <p:spPr>
          <a:xfrm>
            <a:off x="3495150" y="3668700"/>
            <a:ext cx="2153700" cy="38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2400">
                <a:solidFill>
                  <a:schemeClr val="accent3"/>
                </a:solidFill>
              </a:defRPr>
            </a:lvl1pPr>
            <a:lvl2pPr lvl="1" rtl="0" algn="ctr">
              <a:spcBef>
                <a:spcPts val="0"/>
              </a:spcBef>
              <a:spcAft>
                <a:spcPts val="0"/>
              </a:spcAft>
              <a:buClr>
                <a:schemeClr val="accent3"/>
              </a:buClr>
              <a:buSzPts val="2400"/>
              <a:buNone/>
              <a:defRPr sz="2400">
                <a:solidFill>
                  <a:schemeClr val="accent3"/>
                </a:solidFill>
              </a:defRPr>
            </a:lvl2pPr>
            <a:lvl3pPr lvl="2" rtl="0" algn="ctr">
              <a:spcBef>
                <a:spcPts val="0"/>
              </a:spcBef>
              <a:spcAft>
                <a:spcPts val="0"/>
              </a:spcAft>
              <a:buClr>
                <a:schemeClr val="accent3"/>
              </a:buClr>
              <a:buSzPts val="2400"/>
              <a:buNone/>
              <a:defRPr sz="2400">
                <a:solidFill>
                  <a:schemeClr val="accent3"/>
                </a:solidFill>
              </a:defRPr>
            </a:lvl3pPr>
            <a:lvl4pPr lvl="3" rtl="0" algn="ctr">
              <a:spcBef>
                <a:spcPts val="0"/>
              </a:spcBef>
              <a:spcAft>
                <a:spcPts val="0"/>
              </a:spcAft>
              <a:buClr>
                <a:schemeClr val="accent3"/>
              </a:buClr>
              <a:buSzPts val="2400"/>
              <a:buNone/>
              <a:defRPr sz="2400">
                <a:solidFill>
                  <a:schemeClr val="accent3"/>
                </a:solidFill>
              </a:defRPr>
            </a:lvl4pPr>
            <a:lvl5pPr lvl="4" rtl="0" algn="ctr">
              <a:spcBef>
                <a:spcPts val="0"/>
              </a:spcBef>
              <a:spcAft>
                <a:spcPts val="0"/>
              </a:spcAft>
              <a:buClr>
                <a:schemeClr val="accent3"/>
              </a:buClr>
              <a:buSzPts val="2400"/>
              <a:buNone/>
              <a:defRPr sz="2400">
                <a:solidFill>
                  <a:schemeClr val="accent3"/>
                </a:solidFill>
              </a:defRPr>
            </a:lvl5pPr>
            <a:lvl6pPr lvl="5" rtl="0" algn="ctr">
              <a:spcBef>
                <a:spcPts val="0"/>
              </a:spcBef>
              <a:spcAft>
                <a:spcPts val="0"/>
              </a:spcAft>
              <a:buClr>
                <a:schemeClr val="accent3"/>
              </a:buClr>
              <a:buSzPts val="2400"/>
              <a:buNone/>
              <a:defRPr sz="2400">
                <a:solidFill>
                  <a:schemeClr val="accent3"/>
                </a:solidFill>
              </a:defRPr>
            </a:lvl6pPr>
            <a:lvl7pPr lvl="6" rtl="0" algn="ctr">
              <a:spcBef>
                <a:spcPts val="0"/>
              </a:spcBef>
              <a:spcAft>
                <a:spcPts val="0"/>
              </a:spcAft>
              <a:buClr>
                <a:schemeClr val="accent3"/>
              </a:buClr>
              <a:buSzPts val="2400"/>
              <a:buNone/>
              <a:defRPr sz="2400">
                <a:solidFill>
                  <a:schemeClr val="accent3"/>
                </a:solidFill>
              </a:defRPr>
            </a:lvl7pPr>
            <a:lvl8pPr lvl="7" rtl="0" algn="ctr">
              <a:spcBef>
                <a:spcPts val="0"/>
              </a:spcBef>
              <a:spcAft>
                <a:spcPts val="0"/>
              </a:spcAft>
              <a:buClr>
                <a:schemeClr val="accent3"/>
              </a:buClr>
              <a:buSzPts val="2400"/>
              <a:buNone/>
              <a:defRPr sz="2400">
                <a:solidFill>
                  <a:schemeClr val="accent3"/>
                </a:solidFill>
              </a:defRPr>
            </a:lvl8pPr>
            <a:lvl9pPr lvl="8" rtl="0" algn="ctr">
              <a:spcBef>
                <a:spcPts val="0"/>
              </a:spcBef>
              <a:spcAft>
                <a:spcPts val="0"/>
              </a:spcAft>
              <a:buClr>
                <a:schemeClr val="accent3"/>
              </a:buClr>
              <a:buSzPts val="2400"/>
              <a:buNone/>
              <a:defRPr sz="2400">
                <a:solidFill>
                  <a:schemeClr val="accent3"/>
                </a:solidFill>
              </a:defRPr>
            </a:lvl9pPr>
          </a:lstStyle>
          <a:p/>
        </p:txBody>
      </p:sp>
      <p:sp>
        <p:nvSpPr>
          <p:cNvPr id="736" name="Google Shape;736;p32"/>
          <p:cNvSpPr txBox="1"/>
          <p:nvPr>
            <p:ph idx="7" type="subTitle"/>
          </p:nvPr>
        </p:nvSpPr>
        <p:spPr>
          <a:xfrm>
            <a:off x="3495150" y="4083775"/>
            <a:ext cx="2153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37" name="Google Shape;737;p32"/>
          <p:cNvSpPr txBox="1"/>
          <p:nvPr>
            <p:ph idx="8" type="title"/>
          </p:nvPr>
        </p:nvSpPr>
        <p:spPr>
          <a:xfrm>
            <a:off x="5970826" y="1930500"/>
            <a:ext cx="2157900" cy="38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2400">
                <a:solidFill>
                  <a:schemeClr val="accent3"/>
                </a:solidFill>
              </a:defRPr>
            </a:lvl1pPr>
            <a:lvl2pPr lvl="1" rtl="0" algn="ctr">
              <a:spcBef>
                <a:spcPts val="0"/>
              </a:spcBef>
              <a:spcAft>
                <a:spcPts val="0"/>
              </a:spcAft>
              <a:buClr>
                <a:schemeClr val="accent3"/>
              </a:buClr>
              <a:buSzPts val="2400"/>
              <a:buNone/>
              <a:defRPr sz="2400">
                <a:solidFill>
                  <a:schemeClr val="accent3"/>
                </a:solidFill>
              </a:defRPr>
            </a:lvl2pPr>
            <a:lvl3pPr lvl="2" rtl="0" algn="ctr">
              <a:spcBef>
                <a:spcPts val="0"/>
              </a:spcBef>
              <a:spcAft>
                <a:spcPts val="0"/>
              </a:spcAft>
              <a:buClr>
                <a:schemeClr val="accent3"/>
              </a:buClr>
              <a:buSzPts val="2400"/>
              <a:buNone/>
              <a:defRPr sz="2400">
                <a:solidFill>
                  <a:schemeClr val="accent3"/>
                </a:solidFill>
              </a:defRPr>
            </a:lvl3pPr>
            <a:lvl4pPr lvl="3" rtl="0" algn="ctr">
              <a:spcBef>
                <a:spcPts val="0"/>
              </a:spcBef>
              <a:spcAft>
                <a:spcPts val="0"/>
              </a:spcAft>
              <a:buClr>
                <a:schemeClr val="accent3"/>
              </a:buClr>
              <a:buSzPts val="2400"/>
              <a:buNone/>
              <a:defRPr sz="2400">
                <a:solidFill>
                  <a:schemeClr val="accent3"/>
                </a:solidFill>
              </a:defRPr>
            </a:lvl4pPr>
            <a:lvl5pPr lvl="4" rtl="0" algn="ctr">
              <a:spcBef>
                <a:spcPts val="0"/>
              </a:spcBef>
              <a:spcAft>
                <a:spcPts val="0"/>
              </a:spcAft>
              <a:buClr>
                <a:schemeClr val="accent3"/>
              </a:buClr>
              <a:buSzPts val="2400"/>
              <a:buNone/>
              <a:defRPr sz="2400">
                <a:solidFill>
                  <a:schemeClr val="accent3"/>
                </a:solidFill>
              </a:defRPr>
            </a:lvl5pPr>
            <a:lvl6pPr lvl="5" rtl="0" algn="ctr">
              <a:spcBef>
                <a:spcPts val="0"/>
              </a:spcBef>
              <a:spcAft>
                <a:spcPts val="0"/>
              </a:spcAft>
              <a:buClr>
                <a:schemeClr val="accent3"/>
              </a:buClr>
              <a:buSzPts val="2400"/>
              <a:buNone/>
              <a:defRPr sz="2400">
                <a:solidFill>
                  <a:schemeClr val="accent3"/>
                </a:solidFill>
              </a:defRPr>
            </a:lvl6pPr>
            <a:lvl7pPr lvl="6" rtl="0" algn="ctr">
              <a:spcBef>
                <a:spcPts val="0"/>
              </a:spcBef>
              <a:spcAft>
                <a:spcPts val="0"/>
              </a:spcAft>
              <a:buClr>
                <a:schemeClr val="accent3"/>
              </a:buClr>
              <a:buSzPts val="2400"/>
              <a:buNone/>
              <a:defRPr sz="2400">
                <a:solidFill>
                  <a:schemeClr val="accent3"/>
                </a:solidFill>
              </a:defRPr>
            </a:lvl7pPr>
            <a:lvl8pPr lvl="7" rtl="0" algn="ctr">
              <a:spcBef>
                <a:spcPts val="0"/>
              </a:spcBef>
              <a:spcAft>
                <a:spcPts val="0"/>
              </a:spcAft>
              <a:buClr>
                <a:schemeClr val="accent3"/>
              </a:buClr>
              <a:buSzPts val="2400"/>
              <a:buNone/>
              <a:defRPr sz="2400">
                <a:solidFill>
                  <a:schemeClr val="accent3"/>
                </a:solidFill>
              </a:defRPr>
            </a:lvl8pPr>
            <a:lvl9pPr lvl="8" rtl="0" algn="ctr">
              <a:spcBef>
                <a:spcPts val="0"/>
              </a:spcBef>
              <a:spcAft>
                <a:spcPts val="0"/>
              </a:spcAft>
              <a:buClr>
                <a:schemeClr val="accent3"/>
              </a:buClr>
              <a:buSzPts val="2400"/>
              <a:buNone/>
              <a:defRPr sz="2400">
                <a:solidFill>
                  <a:schemeClr val="accent3"/>
                </a:solidFill>
              </a:defRPr>
            </a:lvl9pPr>
          </a:lstStyle>
          <a:p/>
        </p:txBody>
      </p:sp>
      <p:sp>
        <p:nvSpPr>
          <p:cNvPr id="738" name="Google Shape;738;p32"/>
          <p:cNvSpPr txBox="1"/>
          <p:nvPr>
            <p:ph idx="9" type="subTitle"/>
          </p:nvPr>
        </p:nvSpPr>
        <p:spPr>
          <a:xfrm>
            <a:off x="5970826" y="2345575"/>
            <a:ext cx="21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39" name="Google Shape;739;p32"/>
          <p:cNvSpPr txBox="1"/>
          <p:nvPr>
            <p:ph idx="13" type="title"/>
          </p:nvPr>
        </p:nvSpPr>
        <p:spPr>
          <a:xfrm>
            <a:off x="5970826" y="3668700"/>
            <a:ext cx="2157900" cy="38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2400">
                <a:solidFill>
                  <a:schemeClr val="accent3"/>
                </a:solidFill>
              </a:defRPr>
            </a:lvl1pPr>
            <a:lvl2pPr lvl="1" rtl="0" algn="ctr">
              <a:spcBef>
                <a:spcPts val="0"/>
              </a:spcBef>
              <a:spcAft>
                <a:spcPts val="0"/>
              </a:spcAft>
              <a:buClr>
                <a:schemeClr val="accent3"/>
              </a:buClr>
              <a:buSzPts val="2400"/>
              <a:buNone/>
              <a:defRPr sz="2400">
                <a:solidFill>
                  <a:schemeClr val="accent3"/>
                </a:solidFill>
              </a:defRPr>
            </a:lvl2pPr>
            <a:lvl3pPr lvl="2" rtl="0" algn="ctr">
              <a:spcBef>
                <a:spcPts val="0"/>
              </a:spcBef>
              <a:spcAft>
                <a:spcPts val="0"/>
              </a:spcAft>
              <a:buClr>
                <a:schemeClr val="accent3"/>
              </a:buClr>
              <a:buSzPts val="2400"/>
              <a:buNone/>
              <a:defRPr sz="2400">
                <a:solidFill>
                  <a:schemeClr val="accent3"/>
                </a:solidFill>
              </a:defRPr>
            </a:lvl3pPr>
            <a:lvl4pPr lvl="3" rtl="0" algn="ctr">
              <a:spcBef>
                <a:spcPts val="0"/>
              </a:spcBef>
              <a:spcAft>
                <a:spcPts val="0"/>
              </a:spcAft>
              <a:buClr>
                <a:schemeClr val="accent3"/>
              </a:buClr>
              <a:buSzPts val="2400"/>
              <a:buNone/>
              <a:defRPr sz="2400">
                <a:solidFill>
                  <a:schemeClr val="accent3"/>
                </a:solidFill>
              </a:defRPr>
            </a:lvl4pPr>
            <a:lvl5pPr lvl="4" rtl="0" algn="ctr">
              <a:spcBef>
                <a:spcPts val="0"/>
              </a:spcBef>
              <a:spcAft>
                <a:spcPts val="0"/>
              </a:spcAft>
              <a:buClr>
                <a:schemeClr val="accent3"/>
              </a:buClr>
              <a:buSzPts val="2400"/>
              <a:buNone/>
              <a:defRPr sz="2400">
                <a:solidFill>
                  <a:schemeClr val="accent3"/>
                </a:solidFill>
              </a:defRPr>
            </a:lvl5pPr>
            <a:lvl6pPr lvl="5" rtl="0" algn="ctr">
              <a:spcBef>
                <a:spcPts val="0"/>
              </a:spcBef>
              <a:spcAft>
                <a:spcPts val="0"/>
              </a:spcAft>
              <a:buClr>
                <a:schemeClr val="accent3"/>
              </a:buClr>
              <a:buSzPts val="2400"/>
              <a:buNone/>
              <a:defRPr sz="2400">
                <a:solidFill>
                  <a:schemeClr val="accent3"/>
                </a:solidFill>
              </a:defRPr>
            </a:lvl6pPr>
            <a:lvl7pPr lvl="6" rtl="0" algn="ctr">
              <a:spcBef>
                <a:spcPts val="0"/>
              </a:spcBef>
              <a:spcAft>
                <a:spcPts val="0"/>
              </a:spcAft>
              <a:buClr>
                <a:schemeClr val="accent3"/>
              </a:buClr>
              <a:buSzPts val="2400"/>
              <a:buNone/>
              <a:defRPr sz="2400">
                <a:solidFill>
                  <a:schemeClr val="accent3"/>
                </a:solidFill>
              </a:defRPr>
            </a:lvl7pPr>
            <a:lvl8pPr lvl="7" rtl="0" algn="ctr">
              <a:spcBef>
                <a:spcPts val="0"/>
              </a:spcBef>
              <a:spcAft>
                <a:spcPts val="0"/>
              </a:spcAft>
              <a:buClr>
                <a:schemeClr val="accent3"/>
              </a:buClr>
              <a:buSzPts val="2400"/>
              <a:buNone/>
              <a:defRPr sz="2400">
                <a:solidFill>
                  <a:schemeClr val="accent3"/>
                </a:solidFill>
              </a:defRPr>
            </a:lvl8pPr>
            <a:lvl9pPr lvl="8" rtl="0" algn="ctr">
              <a:spcBef>
                <a:spcPts val="0"/>
              </a:spcBef>
              <a:spcAft>
                <a:spcPts val="0"/>
              </a:spcAft>
              <a:buClr>
                <a:schemeClr val="accent3"/>
              </a:buClr>
              <a:buSzPts val="2400"/>
              <a:buNone/>
              <a:defRPr sz="2400">
                <a:solidFill>
                  <a:schemeClr val="accent3"/>
                </a:solidFill>
              </a:defRPr>
            </a:lvl9pPr>
          </a:lstStyle>
          <a:p/>
        </p:txBody>
      </p:sp>
      <p:sp>
        <p:nvSpPr>
          <p:cNvPr id="740" name="Google Shape;740;p32"/>
          <p:cNvSpPr txBox="1"/>
          <p:nvPr>
            <p:ph idx="14" type="subTitle"/>
          </p:nvPr>
        </p:nvSpPr>
        <p:spPr>
          <a:xfrm>
            <a:off x="5970826" y="4083775"/>
            <a:ext cx="21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41" name="Google Shape;741;p32"/>
          <p:cNvSpPr txBox="1"/>
          <p:nvPr>
            <p:ph idx="15"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42" name="Google Shape;742;p32"/>
          <p:cNvGrpSpPr/>
          <p:nvPr/>
        </p:nvGrpSpPr>
        <p:grpSpPr>
          <a:xfrm rot="1893670">
            <a:off x="68422" y="3937891"/>
            <a:ext cx="668364" cy="668662"/>
            <a:chOff x="369195" y="1138234"/>
            <a:chExt cx="1250276" cy="1250833"/>
          </a:xfrm>
        </p:grpSpPr>
        <p:sp>
          <p:nvSpPr>
            <p:cNvPr id="743" name="Google Shape;743;p32"/>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2"/>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2"/>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2"/>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2"/>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2"/>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2"/>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32"/>
          <p:cNvGrpSpPr/>
          <p:nvPr/>
        </p:nvGrpSpPr>
        <p:grpSpPr>
          <a:xfrm rot="1893381">
            <a:off x="499887" y="4567307"/>
            <a:ext cx="495488" cy="495709"/>
            <a:chOff x="369195" y="1138234"/>
            <a:chExt cx="1250276" cy="1250833"/>
          </a:xfrm>
        </p:grpSpPr>
        <p:sp>
          <p:nvSpPr>
            <p:cNvPr id="753" name="Google Shape;753;p32"/>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2"/>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2"/>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32"/>
          <p:cNvGrpSpPr/>
          <p:nvPr/>
        </p:nvGrpSpPr>
        <p:grpSpPr>
          <a:xfrm>
            <a:off x="7981938" y="-610659"/>
            <a:ext cx="1954117" cy="1954117"/>
            <a:chOff x="367385" y="2587838"/>
            <a:chExt cx="2501110" cy="2501110"/>
          </a:xfrm>
        </p:grpSpPr>
        <p:sp>
          <p:nvSpPr>
            <p:cNvPr id="763" name="Google Shape;763;p32"/>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772" name="Shape 772"/>
        <p:cNvGrpSpPr/>
        <p:nvPr/>
      </p:nvGrpSpPr>
      <p:grpSpPr>
        <a:xfrm>
          <a:off x="0" y="0"/>
          <a:ext cx="0" cy="0"/>
          <a:chOff x="0" y="0"/>
          <a:chExt cx="0" cy="0"/>
        </a:xfrm>
      </p:grpSpPr>
      <p:grpSp>
        <p:nvGrpSpPr>
          <p:cNvPr id="773" name="Google Shape;773;p33"/>
          <p:cNvGrpSpPr/>
          <p:nvPr/>
        </p:nvGrpSpPr>
        <p:grpSpPr>
          <a:xfrm>
            <a:off x="57151" y="65270"/>
            <a:ext cx="781048" cy="781396"/>
            <a:chOff x="369195" y="1138234"/>
            <a:chExt cx="1250276" cy="1250833"/>
          </a:xfrm>
        </p:grpSpPr>
        <p:sp>
          <p:nvSpPr>
            <p:cNvPr id="774" name="Google Shape;774;p33"/>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3"/>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3"/>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3"/>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3"/>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3"/>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3"/>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3"/>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3"/>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33"/>
          <p:cNvSpPr txBox="1"/>
          <p:nvPr/>
        </p:nvSpPr>
        <p:spPr>
          <a:xfrm>
            <a:off x="681000" y="3175175"/>
            <a:ext cx="38205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Bai Jamjuree"/>
                <a:ea typeface="Bai Jamjuree"/>
                <a:cs typeface="Bai Jamjuree"/>
                <a:sym typeface="Bai Jamjuree"/>
              </a:rPr>
              <a:t>CREDITS: This presentation template was created by </a:t>
            </a:r>
            <a:r>
              <a:rPr b="1" lang="en" sz="1200">
                <a:solidFill>
                  <a:schemeClr val="accent3"/>
                </a:solidFill>
                <a:uFill>
                  <a:noFill/>
                </a:uFill>
                <a:latin typeface="Bai Jamjuree"/>
                <a:ea typeface="Bai Jamjuree"/>
                <a:cs typeface="Bai Jamjuree"/>
                <a:sym typeface="Bai Jamjuree"/>
                <a:hlinkClick r:id="rId2">
                  <a:extLst>
                    <a:ext uri="{A12FA001-AC4F-418D-AE19-62706E023703}">
                      <ahyp:hlinkClr val="tx"/>
                    </a:ext>
                  </a:extLst>
                </a:hlinkClick>
              </a:rPr>
              <a:t>Slidesgo</a:t>
            </a:r>
            <a:r>
              <a:rPr lang="en" sz="1200">
                <a:solidFill>
                  <a:schemeClr val="dk1"/>
                </a:solidFill>
                <a:latin typeface="Bai Jamjuree"/>
                <a:ea typeface="Bai Jamjuree"/>
                <a:cs typeface="Bai Jamjuree"/>
                <a:sym typeface="Bai Jamjuree"/>
              </a:rPr>
              <a:t>, including icons by </a:t>
            </a:r>
            <a:r>
              <a:rPr b="1" lang="en" sz="1200">
                <a:solidFill>
                  <a:schemeClr val="accent3"/>
                </a:solidFill>
                <a:uFill>
                  <a:noFill/>
                </a:uFill>
                <a:latin typeface="Bai Jamjuree"/>
                <a:ea typeface="Bai Jamjuree"/>
                <a:cs typeface="Bai Jamjuree"/>
                <a:sym typeface="Bai Jamjuree"/>
                <a:hlinkClick r:id="rId3">
                  <a:extLst>
                    <a:ext uri="{A12FA001-AC4F-418D-AE19-62706E023703}">
                      <ahyp:hlinkClr val="tx"/>
                    </a:ext>
                  </a:extLst>
                </a:hlinkClick>
              </a:rPr>
              <a:t>Flaticon</a:t>
            </a:r>
            <a:r>
              <a:rPr b="1" lang="en" sz="1200">
                <a:solidFill>
                  <a:schemeClr val="dk1"/>
                </a:solidFill>
                <a:latin typeface="Bai Jamjuree"/>
                <a:ea typeface="Bai Jamjuree"/>
                <a:cs typeface="Bai Jamjuree"/>
                <a:sym typeface="Bai Jamjuree"/>
              </a:rPr>
              <a:t> </a:t>
            </a:r>
            <a:r>
              <a:rPr lang="en" sz="1200">
                <a:solidFill>
                  <a:schemeClr val="dk1"/>
                </a:solidFill>
                <a:latin typeface="Bai Jamjuree"/>
                <a:ea typeface="Bai Jamjuree"/>
                <a:cs typeface="Bai Jamjuree"/>
                <a:sym typeface="Bai Jamjuree"/>
              </a:rPr>
              <a:t>and infographics &amp; images by </a:t>
            </a:r>
            <a:r>
              <a:rPr b="1" lang="en" sz="1200">
                <a:solidFill>
                  <a:schemeClr val="accent3"/>
                </a:solidFill>
                <a:uFill>
                  <a:noFill/>
                </a:uFill>
                <a:latin typeface="Bai Jamjuree"/>
                <a:ea typeface="Bai Jamjuree"/>
                <a:cs typeface="Bai Jamjuree"/>
                <a:sym typeface="Bai Jamjuree"/>
                <a:hlinkClick r:id="rId4">
                  <a:extLst>
                    <a:ext uri="{A12FA001-AC4F-418D-AE19-62706E023703}">
                      <ahyp:hlinkClr val="tx"/>
                    </a:ext>
                  </a:extLst>
                </a:hlinkClick>
              </a:rPr>
              <a:t>Freepik</a:t>
            </a:r>
            <a:endParaRPr b="1" sz="1200">
              <a:solidFill>
                <a:schemeClr val="accent3"/>
              </a:solidFill>
              <a:latin typeface="Bai Jamjuree"/>
              <a:ea typeface="Bai Jamjuree"/>
              <a:cs typeface="Bai Jamjuree"/>
              <a:sym typeface="Bai Jamjuree"/>
            </a:endParaRPr>
          </a:p>
        </p:txBody>
      </p:sp>
      <p:grpSp>
        <p:nvGrpSpPr>
          <p:cNvPr id="784" name="Google Shape;784;p33"/>
          <p:cNvGrpSpPr/>
          <p:nvPr/>
        </p:nvGrpSpPr>
        <p:grpSpPr>
          <a:xfrm>
            <a:off x="1685917" y="4459497"/>
            <a:ext cx="1109870" cy="1110365"/>
            <a:chOff x="369195" y="1138234"/>
            <a:chExt cx="1250276" cy="1250833"/>
          </a:xfrm>
        </p:grpSpPr>
        <p:sp>
          <p:nvSpPr>
            <p:cNvPr id="785" name="Google Shape;785;p33"/>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3"/>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3"/>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3"/>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3"/>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3"/>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3"/>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3"/>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33"/>
          <p:cNvGrpSpPr/>
          <p:nvPr/>
        </p:nvGrpSpPr>
        <p:grpSpPr>
          <a:xfrm>
            <a:off x="7858746" y="-38827"/>
            <a:ext cx="1309789" cy="1310373"/>
            <a:chOff x="369195" y="1138234"/>
            <a:chExt cx="1250276" cy="1250833"/>
          </a:xfrm>
        </p:grpSpPr>
        <p:sp>
          <p:nvSpPr>
            <p:cNvPr id="795" name="Google Shape;795;p33"/>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3"/>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3"/>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3"/>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3"/>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3"/>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33"/>
          <p:cNvSpPr txBox="1"/>
          <p:nvPr>
            <p:ph type="ctrTitle"/>
          </p:nvPr>
        </p:nvSpPr>
        <p:spPr>
          <a:xfrm>
            <a:off x="681000" y="742950"/>
            <a:ext cx="3820500" cy="7968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b="1" sz="5600">
                <a:latin typeface="IBM Plex Sans"/>
                <a:ea typeface="IBM Plex Sans"/>
                <a:cs typeface="IBM Plex Sans"/>
                <a:sym typeface="IBM Plex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05" name="Google Shape;805;p33"/>
          <p:cNvSpPr txBox="1"/>
          <p:nvPr>
            <p:ph idx="1" type="subTitle"/>
          </p:nvPr>
        </p:nvSpPr>
        <p:spPr>
          <a:xfrm>
            <a:off x="681000" y="1700650"/>
            <a:ext cx="3820500" cy="131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solidFill>
                  <a:schemeClr val="dk1"/>
                </a:solidFill>
                <a:latin typeface="Bai Jamjuree"/>
                <a:ea typeface="Bai Jamjuree"/>
                <a:cs typeface="Bai Jamjuree"/>
                <a:sym typeface="Bai Jamjur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
    <p:spTree>
      <p:nvGrpSpPr>
        <p:cNvPr id="806" name="Shape 806"/>
        <p:cNvGrpSpPr/>
        <p:nvPr/>
      </p:nvGrpSpPr>
      <p:grpSpPr>
        <a:xfrm>
          <a:off x="0" y="0"/>
          <a:ext cx="0" cy="0"/>
          <a:chOff x="0" y="0"/>
          <a:chExt cx="0" cy="0"/>
        </a:xfrm>
      </p:grpSpPr>
      <p:grpSp>
        <p:nvGrpSpPr>
          <p:cNvPr id="807" name="Google Shape;807;p34"/>
          <p:cNvGrpSpPr/>
          <p:nvPr/>
        </p:nvGrpSpPr>
        <p:grpSpPr>
          <a:xfrm flipH="1" rot="10800000">
            <a:off x="57151" y="4684369"/>
            <a:ext cx="781048" cy="781396"/>
            <a:chOff x="369195" y="1138234"/>
            <a:chExt cx="1250276" cy="1250833"/>
          </a:xfrm>
        </p:grpSpPr>
        <p:sp>
          <p:nvSpPr>
            <p:cNvPr id="808" name="Google Shape;808;p34"/>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4"/>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4"/>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4"/>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4"/>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4"/>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4"/>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4"/>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4"/>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34"/>
          <p:cNvGrpSpPr/>
          <p:nvPr/>
        </p:nvGrpSpPr>
        <p:grpSpPr>
          <a:xfrm flipH="1" rot="10800000">
            <a:off x="1685917" y="-38827"/>
            <a:ext cx="1109870" cy="1110365"/>
            <a:chOff x="369195" y="1138234"/>
            <a:chExt cx="1250276" cy="1250833"/>
          </a:xfrm>
        </p:grpSpPr>
        <p:sp>
          <p:nvSpPr>
            <p:cNvPr id="818" name="Google Shape;818;p34"/>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4"/>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4"/>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34"/>
          <p:cNvGrpSpPr/>
          <p:nvPr/>
        </p:nvGrpSpPr>
        <p:grpSpPr>
          <a:xfrm flipH="1" rot="10800000">
            <a:off x="7858746" y="4259489"/>
            <a:ext cx="1309789" cy="1310373"/>
            <a:chOff x="369195" y="1138234"/>
            <a:chExt cx="1250276" cy="1250833"/>
          </a:xfrm>
        </p:grpSpPr>
        <p:sp>
          <p:nvSpPr>
            <p:cNvPr id="828" name="Google Shape;828;p34"/>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4"/>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_1">
    <p:spTree>
      <p:nvGrpSpPr>
        <p:cNvPr id="837" name="Shape 837"/>
        <p:cNvGrpSpPr/>
        <p:nvPr/>
      </p:nvGrpSpPr>
      <p:grpSpPr>
        <a:xfrm>
          <a:off x="0" y="0"/>
          <a:ext cx="0" cy="0"/>
          <a:chOff x="0" y="0"/>
          <a:chExt cx="0" cy="0"/>
        </a:xfrm>
      </p:grpSpPr>
      <p:grpSp>
        <p:nvGrpSpPr>
          <p:cNvPr id="838" name="Google Shape;838;p35"/>
          <p:cNvGrpSpPr/>
          <p:nvPr/>
        </p:nvGrpSpPr>
        <p:grpSpPr>
          <a:xfrm flipH="1" rot="10800000">
            <a:off x="1" y="3226919"/>
            <a:ext cx="781048" cy="781396"/>
            <a:chOff x="369195" y="1138234"/>
            <a:chExt cx="1250276" cy="1250833"/>
          </a:xfrm>
        </p:grpSpPr>
        <p:sp>
          <p:nvSpPr>
            <p:cNvPr id="839" name="Google Shape;839;p35"/>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35"/>
          <p:cNvGrpSpPr/>
          <p:nvPr/>
        </p:nvGrpSpPr>
        <p:grpSpPr>
          <a:xfrm flipH="1" rot="10800000">
            <a:off x="1019167" y="4361723"/>
            <a:ext cx="1109870" cy="1110365"/>
            <a:chOff x="369195" y="1138234"/>
            <a:chExt cx="1250276" cy="1250833"/>
          </a:xfrm>
        </p:grpSpPr>
        <p:sp>
          <p:nvSpPr>
            <p:cNvPr id="849" name="Google Shape;849;p35"/>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35"/>
          <p:cNvGrpSpPr/>
          <p:nvPr/>
        </p:nvGrpSpPr>
        <p:grpSpPr>
          <a:xfrm flipH="1" rot="-5400000">
            <a:off x="7478954" y="-380294"/>
            <a:ext cx="1490500" cy="1839578"/>
            <a:chOff x="7317341" y="3117397"/>
            <a:chExt cx="1490500" cy="1839578"/>
          </a:xfrm>
        </p:grpSpPr>
        <p:sp>
          <p:nvSpPr>
            <p:cNvPr id="859" name="Google Shape;859;p35"/>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2_1_1">
    <p:spTree>
      <p:nvGrpSpPr>
        <p:cNvPr id="865" name="Shape 865"/>
        <p:cNvGrpSpPr/>
        <p:nvPr/>
      </p:nvGrpSpPr>
      <p:grpSpPr>
        <a:xfrm>
          <a:off x="0" y="0"/>
          <a:ext cx="0" cy="0"/>
          <a:chOff x="0" y="0"/>
          <a:chExt cx="0" cy="0"/>
        </a:xfrm>
      </p:grpSpPr>
      <p:sp>
        <p:nvSpPr>
          <p:cNvPr id="866" name="Google Shape;866;p36"/>
          <p:cNvSpPr/>
          <p:nvPr/>
        </p:nvSpPr>
        <p:spPr>
          <a:xfrm flipH="1" rot="10800000">
            <a:off x="264300" y="283350"/>
            <a:ext cx="8615400" cy="4576800"/>
          </a:xfrm>
          <a:prstGeom prst="roundRect">
            <a:avLst>
              <a:gd fmla="val 3396" name="adj"/>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36"/>
          <p:cNvGrpSpPr/>
          <p:nvPr/>
        </p:nvGrpSpPr>
        <p:grpSpPr>
          <a:xfrm rot="5400000">
            <a:off x="-26746" y="-380294"/>
            <a:ext cx="1490500" cy="1839578"/>
            <a:chOff x="7317341" y="3117397"/>
            <a:chExt cx="1490500" cy="1839578"/>
          </a:xfrm>
        </p:grpSpPr>
        <p:sp>
          <p:nvSpPr>
            <p:cNvPr id="868" name="Google Shape;868;p36"/>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36"/>
          <p:cNvGrpSpPr/>
          <p:nvPr/>
        </p:nvGrpSpPr>
        <p:grpSpPr>
          <a:xfrm flipH="1">
            <a:off x="7441664" y="3437085"/>
            <a:ext cx="1954117" cy="1954117"/>
            <a:chOff x="367385" y="2587838"/>
            <a:chExt cx="2501110" cy="2501110"/>
          </a:xfrm>
        </p:grpSpPr>
        <p:sp>
          <p:nvSpPr>
            <p:cNvPr id="875" name="Google Shape;875;p36"/>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sp>
        <p:nvSpPr>
          <p:cNvPr id="53" name="Google Shape;53;p5"/>
          <p:cNvSpPr txBox="1"/>
          <p:nvPr>
            <p:ph idx="1" type="subTitle"/>
          </p:nvPr>
        </p:nvSpPr>
        <p:spPr>
          <a:xfrm>
            <a:off x="4924424" y="3209422"/>
            <a:ext cx="29352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b="0"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54" name="Google Shape;54;p5"/>
          <p:cNvSpPr txBox="1"/>
          <p:nvPr>
            <p:ph idx="2" type="subTitle"/>
          </p:nvPr>
        </p:nvSpPr>
        <p:spPr>
          <a:xfrm>
            <a:off x="1284375" y="3209423"/>
            <a:ext cx="29379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b="0"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55" name="Google Shape;55;p5"/>
          <p:cNvSpPr txBox="1"/>
          <p:nvPr>
            <p:ph idx="3" type="subTitle"/>
          </p:nvPr>
        </p:nvSpPr>
        <p:spPr>
          <a:xfrm>
            <a:off x="1284375" y="2721800"/>
            <a:ext cx="2937900" cy="48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IBM Plex Sans"/>
              <a:buNone/>
              <a:defRPr b="1" sz="2400">
                <a:solidFill>
                  <a:schemeClr val="accent3"/>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2pPr>
            <a:lvl3pPr lvl="2"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3pPr>
            <a:lvl4pPr lvl="3"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4pPr>
            <a:lvl5pPr lvl="4"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5pPr>
            <a:lvl6pPr lvl="5"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6pPr>
            <a:lvl7pPr lvl="6"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7pPr>
            <a:lvl8pPr lvl="7"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8pPr>
            <a:lvl9pPr lvl="8"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9pPr>
          </a:lstStyle>
          <a:p/>
        </p:txBody>
      </p:sp>
      <p:sp>
        <p:nvSpPr>
          <p:cNvPr id="56" name="Google Shape;56;p5"/>
          <p:cNvSpPr txBox="1"/>
          <p:nvPr>
            <p:ph idx="4" type="subTitle"/>
          </p:nvPr>
        </p:nvSpPr>
        <p:spPr>
          <a:xfrm>
            <a:off x="4924424" y="2721800"/>
            <a:ext cx="2935200" cy="48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IBM Plex Sans"/>
              <a:buNone/>
              <a:defRPr b="1" sz="2400">
                <a:solidFill>
                  <a:schemeClr val="accent3"/>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2pPr>
            <a:lvl3pPr lvl="2"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3pPr>
            <a:lvl4pPr lvl="3"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4pPr>
            <a:lvl5pPr lvl="4"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5pPr>
            <a:lvl6pPr lvl="5"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6pPr>
            <a:lvl7pPr lvl="6"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7pPr>
            <a:lvl8pPr lvl="7"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8pPr>
            <a:lvl9pPr lvl="8" rtl="0" algn="ctr">
              <a:lnSpc>
                <a:spcPct val="100000"/>
              </a:lnSpc>
              <a:spcBef>
                <a:spcPts val="0"/>
              </a:spcBef>
              <a:spcAft>
                <a:spcPts val="0"/>
              </a:spcAft>
              <a:buSzPts val="2400"/>
              <a:buFont typeface="IBM Plex Sans"/>
              <a:buNone/>
              <a:defRPr b="1" sz="2400">
                <a:latin typeface="IBM Plex Sans"/>
                <a:ea typeface="IBM Plex Sans"/>
                <a:cs typeface="IBM Plex Sans"/>
                <a:sym typeface="IBM Plex Sans"/>
              </a:defRPr>
            </a:lvl9pPr>
          </a:lstStyle>
          <a:p/>
        </p:txBody>
      </p:sp>
      <p:sp>
        <p:nvSpPr>
          <p:cNvPr id="57" name="Google Shape;57;p5"/>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8" name="Google Shape;58;p5"/>
          <p:cNvGrpSpPr/>
          <p:nvPr/>
        </p:nvGrpSpPr>
        <p:grpSpPr>
          <a:xfrm rot="1216785">
            <a:off x="-283497" y="3543937"/>
            <a:ext cx="1490482" cy="1839556"/>
            <a:chOff x="7317341" y="3117397"/>
            <a:chExt cx="1490500" cy="1839578"/>
          </a:xfrm>
        </p:grpSpPr>
        <p:sp>
          <p:nvSpPr>
            <p:cNvPr id="59" name="Google Shape;59;p5"/>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5"/>
          <p:cNvGrpSpPr/>
          <p:nvPr/>
        </p:nvGrpSpPr>
        <p:grpSpPr>
          <a:xfrm flipH="1">
            <a:off x="7787932" y="3825766"/>
            <a:ext cx="1954117" cy="1954117"/>
            <a:chOff x="367385" y="2587838"/>
            <a:chExt cx="2501110" cy="2501110"/>
          </a:xfrm>
        </p:grpSpPr>
        <p:sp>
          <p:nvSpPr>
            <p:cNvPr id="66" name="Google Shape;66;p5"/>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5"/>
          <p:cNvGrpSpPr/>
          <p:nvPr/>
        </p:nvGrpSpPr>
        <p:grpSpPr>
          <a:xfrm rot="1893670">
            <a:off x="8025322" y="22129"/>
            <a:ext cx="668364" cy="668662"/>
            <a:chOff x="369195" y="1138234"/>
            <a:chExt cx="1250276" cy="1250833"/>
          </a:xfrm>
        </p:grpSpPr>
        <p:sp>
          <p:nvSpPr>
            <p:cNvPr id="76" name="Google Shape;76;p5"/>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5"/>
          <p:cNvGrpSpPr/>
          <p:nvPr/>
        </p:nvGrpSpPr>
        <p:grpSpPr>
          <a:xfrm rot="1893381">
            <a:off x="8517237" y="632495"/>
            <a:ext cx="495488" cy="495709"/>
            <a:chOff x="369195" y="1138234"/>
            <a:chExt cx="1250276" cy="1250833"/>
          </a:xfrm>
        </p:grpSpPr>
        <p:sp>
          <p:nvSpPr>
            <p:cNvPr id="86" name="Google Shape;86;p5"/>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5"/>
          <p:cNvGrpSpPr/>
          <p:nvPr/>
        </p:nvGrpSpPr>
        <p:grpSpPr>
          <a:xfrm rot="1893622">
            <a:off x="-498283" y="-567520"/>
            <a:ext cx="1334666" cy="1334666"/>
            <a:chOff x="367385" y="2587838"/>
            <a:chExt cx="2501110" cy="2501110"/>
          </a:xfrm>
        </p:grpSpPr>
        <p:sp>
          <p:nvSpPr>
            <p:cNvPr id="96" name="Google Shape;96;p5"/>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grpSp>
        <p:nvGrpSpPr>
          <p:cNvPr id="106" name="Google Shape;106;p6"/>
          <p:cNvGrpSpPr/>
          <p:nvPr/>
        </p:nvGrpSpPr>
        <p:grpSpPr>
          <a:xfrm>
            <a:off x="-765650" y="-756484"/>
            <a:ext cx="1954117" cy="1954117"/>
            <a:chOff x="367385" y="2587838"/>
            <a:chExt cx="2501110" cy="2501110"/>
          </a:xfrm>
        </p:grpSpPr>
        <p:sp>
          <p:nvSpPr>
            <p:cNvPr id="107" name="Google Shape;107;p6"/>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6"/>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7" name="Google Shape;11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18" name="Google Shape;118;p6"/>
          <p:cNvGrpSpPr/>
          <p:nvPr/>
        </p:nvGrpSpPr>
        <p:grpSpPr>
          <a:xfrm>
            <a:off x="8277227" y="178727"/>
            <a:ext cx="495484" cy="495705"/>
            <a:chOff x="369195" y="1138234"/>
            <a:chExt cx="1250276" cy="1250833"/>
          </a:xfrm>
        </p:grpSpPr>
        <p:sp>
          <p:nvSpPr>
            <p:cNvPr id="119" name="Google Shape;119;p6"/>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6"/>
          <p:cNvGrpSpPr/>
          <p:nvPr/>
        </p:nvGrpSpPr>
        <p:grpSpPr>
          <a:xfrm>
            <a:off x="8561102" y="674427"/>
            <a:ext cx="495484" cy="495705"/>
            <a:chOff x="369195" y="1138234"/>
            <a:chExt cx="1250276" cy="1250833"/>
          </a:xfrm>
        </p:grpSpPr>
        <p:sp>
          <p:nvSpPr>
            <p:cNvPr id="129" name="Google Shape;129;p6"/>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8" name="Shape 138"/>
        <p:cNvGrpSpPr/>
        <p:nvPr/>
      </p:nvGrpSpPr>
      <p:grpSpPr>
        <a:xfrm>
          <a:off x="0" y="0"/>
          <a:ext cx="0" cy="0"/>
          <a:chOff x="0" y="0"/>
          <a:chExt cx="0" cy="0"/>
        </a:xfrm>
      </p:grpSpPr>
      <p:sp>
        <p:nvSpPr>
          <p:cNvPr id="139" name="Google Shape;139;p7"/>
          <p:cNvSpPr txBox="1"/>
          <p:nvPr>
            <p:ph idx="1" type="body"/>
          </p:nvPr>
        </p:nvSpPr>
        <p:spPr>
          <a:xfrm>
            <a:off x="4572000" y="1602750"/>
            <a:ext cx="3866400" cy="26166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3"/>
              </a:buClr>
              <a:buSzPts val="1800"/>
              <a:buChar char="●"/>
              <a:defRPr sz="1500">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140" name="Google Shape;140;p7"/>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1" name="Google Shape;141;p7"/>
          <p:cNvGrpSpPr/>
          <p:nvPr/>
        </p:nvGrpSpPr>
        <p:grpSpPr>
          <a:xfrm>
            <a:off x="8000411" y="-145518"/>
            <a:ext cx="1753778" cy="1753778"/>
            <a:chOff x="367385" y="2587838"/>
            <a:chExt cx="2501110" cy="2501110"/>
          </a:xfrm>
        </p:grpSpPr>
        <p:sp>
          <p:nvSpPr>
            <p:cNvPr id="142" name="Google Shape;142;p7"/>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1" name="Shape 151"/>
        <p:cNvGrpSpPr/>
        <p:nvPr/>
      </p:nvGrpSpPr>
      <p:grpSpPr>
        <a:xfrm>
          <a:off x="0" y="0"/>
          <a:ext cx="0" cy="0"/>
          <a:chOff x="0" y="0"/>
          <a:chExt cx="0" cy="0"/>
        </a:xfrm>
      </p:grpSpPr>
      <p:sp>
        <p:nvSpPr>
          <p:cNvPr id="152" name="Google Shape;152;p8"/>
          <p:cNvSpPr/>
          <p:nvPr/>
        </p:nvSpPr>
        <p:spPr>
          <a:xfrm flipH="1" rot="10800000">
            <a:off x="264300" y="283350"/>
            <a:ext cx="8615400" cy="4576800"/>
          </a:xfrm>
          <a:prstGeom prst="roundRect">
            <a:avLst>
              <a:gd fmla="val 3396" name="adj"/>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txBox="1"/>
          <p:nvPr>
            <p:ph type="title"/>
          </p:nvPr>
        </p:nvSpPr>
        <p:spPr>
          <a:xfrm>
            <a:off x="997500" y="990600"/>
            <a:ext cx="7149000" cy="31704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4800"/>
              <a:buNone/>
              <a:defRPr sz="11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4" name="Google Shape;15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9"/>
          <p:cNvSpPr txBox="1"/>
          <p:nvPr>
            <p:ph type="title"/>
          </p:nvPr>
        </p:nvSpPr>
        <p:spPr>
          <a:xfrm>
            <a:off x="832425" y="1281000"/>
            <a:ext cx="3710400" cy="7977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7" name="Google Shape;157;p9"/>
          <p:cNvSpPr txBox="1"/>
          <p:nvPr>
            <p:ph idx="1" type="subTitle"/>
          </p:nvPr>
        </p:nvSpPr>
        <p:spPr>
          <a:xfrm>
            <a:off x="832425" y="2078700"/>
            <a:ext cx="3710400" cy="178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58" name="Google Shape;158;p9"/>
          <p:cNvGrpSpPr/>
          <p:nvPr/>
        </p:nvGrpSpPr>
        <p:grpSpPr>
          <a:xfrm>
            <a:off x="-261784" y="3599197"/>
            <a:ext cx="1490500" cy="1839578"/>
            <a:chOff x="7317341" y="3117397"/>
            <a:chExt cx="1490500" cy="1839578"/>
          </a:xfrm>
        </p:grpSpPr>
        <p:sp>
          <p:nvSpPr>
            <p:cNvPr id="159" name="Google Shape;159;p9"/>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5" name="Shape 165"/>
        <p:cNvGrpSpPr/>
        <p:nvPr/>
      </p:nvGrpSpPr>
      <p:grpSpPr>
        <a:xfrm>
          <a:off x="0" y="0"/>
          <a:ext cx="0" cy="0"/>
          <a:chOff x="0" y="0"/>
          <a:chExt cx="0" cy="0"/>
        </a:xfrm>
      </p:grpSpPr>
      <p:sp>
        <p:nvSpPr>
          <p:cNvPr id="166" name="Google Shape;166;p10"/>
          <p:cNvSpPr txBox="1"/>
          <p:nvPr>
            <p:ph type="title"/>
          </p:nvPr>
        </p:nvSpPr>
        <p:spPr>
          <a:xfrm>
            <a:off x="713225" y="3960700"/>
            <a:ext cx="7722600" cy="77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400"/>
              <a:buFont typeface="IBM Plex Sans"/>
              <a:buNone/>
              <a:defRPr b="1" sz="3400">
                <a:solidFill>
                  <a:schemeClr val="dk1"/>
                </a:solidFill>
                <a:latin typeface="IBM Plex Sans"/>
                <a:ea typeface="IBM Plex Sans"/>
                <a:cs typeface="IBM Plex Sans"/>
                <a:sym typeface="IBM Plex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Bai Jamjuree"/>
              <a:buChar char="●"/>
              <a:defRPr sz="1800">
                <a:solidFill>
                  <a:schemeClr val="dk1"/>
                </a:solidFill>
                <a:latin typeface="Bai Jamjuree"/>
                <a:ea typeface="Bai Jamjuree"/>
                <a:cs typeface="Bai Jamjuree"/>
                <a:sym typeface="Bai Jamjuree"/>
              </a:defRPr>
            </a:lvl1pPr>
            <a:lvl2pPr indent="-317500" lvl="1" marL="9144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2pPr>
            <a:lvl3pPr indent="-317500" lvl="2" marL="13716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3pPr>
            <a:lvl4pPr indent="-317500" lvl="3" marL="18288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4pPr>
            <a:lvl5pPr indent="-317500" lvl="4" marL="22860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5pPr>
            <a:lvl6pPr indent="-317500" lvl="5" marL="27432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6pPr>
            <a:lvl7pPr indent="-317500" lvl="6" marL="32004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7pPr>
            <a:lvl8pPr indent="-317500" lvl="7" marL="36576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8pPr>
            <a:lvl9pPr indent="-317500" lvl="8" marL="41148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49">
          <p15:clr>
            <a:srgbClr val="EA4335"/>
          </p15:clr>
        </p15:guide>
        <p15:guide id="4" orient="horz" pos="340">
          <p15:clr>
            <a:srgbClr val="EA4335"/>
          </p15:clr>
        </p15:guide>
        <p15:guide id="5" pos="5314">
          <p15:clr>
            <a:srgbClr val="EA4335"/>
          </p15:clr>
        </p15:guide>
        <p15:guide id="6" orient="horz" pos="290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grpSp>
        <p:nvGrpSpPr>
          <p:cNvPr id="888" name="Google Shape;888;p37"/>
          <p:cNvGrpSpPr/>
          <p:nvPr/>
        </p:nvGrpSpPr>
        <p:grpSpPr>
          <a:xfrm>
            <a:off x="7979039" y="-12888"/>
            <a:ext cx="1190638" cy="1191169"/>
            <a:chOff x="369195" y="1138234"/>
            <a:chExt cx="1250276" cy="1250833"/>
          </a:xfrm>
        </p:grpSpPr>
        <p:sp>
          <p:nvSpPr>
            <p:cNvPr id="889" name="Google Shape;889;p37"/>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7"/>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7"/>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7"/>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7"/>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7"/>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37"/>
          <p:cNvGrpSpPr/>
          <p:nvPr/>
        </p:nvGrpSpPr>
        <p:grpSpPr>
          <a:xfrm>
            <a:off x="7395513" y="3343685"/>
            <a:ext cx="1954117" cy="1954117"/>
            <a:chOff x="367385" y="2587838"/>
            <a:chExt cx="2501110" cy="2501110"/>
          </a:xfrm>
        </p:grpSpPr>
        <p:sp>
          <p:nvSpPr>
            <p:cNvPr id="899" name="Google Shape;899;p37"/>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7"/>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7"/>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7"/>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7"/>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7"/>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37"/>
          <p:cNvGrpSpPr/>
          <p:nvPr/>
        </p:nvGrpSpPr>
        <p:grpSpPr>
          <a:xfrm>
            <a:off x="444209" y="463295"/>
            <a:ext cx="781048" cy="781396"/>
            <a:chOff x="369195" y="1138234"/>
            <a:chExt cx="1250276" cy="1250833"/>
          </a:xfrm>
        </p:grpSpPr>
        <p:sp>
          <p:nvSpPr>
            <p:cNvPr id="909" name="Google Shape;909;p37"/>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7"/>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7"/>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7"/>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37"/>
          <p:cNvGrpSpPr/>
          <p:nvPr/>
        </p:nvGrpSpPr>
        <p:grpSpPr>
          <a:xfrm>
            <a:off x="3333515" y="1978670"/>
            <a:ext cx="1218399" cy="1217635"/>
            <a:chOff x="4950014" y="-1313160"/>
            <a:chExt cx="3774410" cy="3772043"/>
          </a:xfrm>
        </p:grpSpPr>
        <p:sp>
          <p:nvSpPr>
            <p:cNvPr id="919" name="Google Shape;919;p37"/>
            <p:cNvSpPr/>
            <p:nvPr/>
          </p:nvSpPr>
          <p:spPr>
            <a:xfrm>
              <a:off x="5821549" y="-1302483"/>
              <a:ext cx="2030736" cy="3751896"/>
            </a:xfrm>
            <a:custGeom>
              <a:rect b="b" l="l" r="r" t="t"/>
              <a:pathLst>
                <a:path extrusionOk="0" h="80825" w="43747">
                  <a:moveTo>
                    <a:pt x="21874" y="0"/>
                  </a:moveTo>
                  <a:cubicBezTo>
                    <a:pt x="9803" y="0"/>
                    <a:pt x="1" y="18087"/>
                    <a:pt x="1" y="40406"/>
                  </a:cubicBezTo>
                  <a:cubicBezTo>
                    <a:pt x="1" y="62725"/>
                    <a:pt x="9803" y="80825"/>
                    <a:pt x="21874" y="80825"/>
                  </a:cubicBezTo>
                  <a:cubicBezTo>
                    <a:pt x="33957" y="80825"/>
                    <a:pt x="43746" y="62725"/>
                    <a:pt x="43746" y="40406"/>
                  </a:cubicBezTo>
                  <a:cubicBezTo>
                    <a:pt x="43746" y="18087"/>
                    <a:pt x="33957" y="0"/>
                    <a:pt x="21874" y="0"/>
                  </a:cubicBezTo>
                  <a:close/>
                </a:path>
              </a:pathLst>
            </a:custGeom>
            <a:solidFill>
              <a:srgbClr val="D2D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37"/>
            <p:cNvGrpSpPr/>
            <p:nvPr/>
          </p:nvGrpSpPr>
          <p:grpSpPr>
            <a:xfrm>
              <a:off x="4950014" y="-1313160"/>
              <a:ext cx="3774410" cy="3772043"/>
              <a:chOff x="4950014" y="-1313160"/>
              <a:chExt cx="3774410" cy="3772043"/>
            </a:xfrm>
          </p:grpSpPr>
          <p:sp>
            <p:nvSpPr>
              <p:cNvPr id="921" name="Google Shape;921;p37"/>
              <p:cNvSpPr/>
              <p:nvPr/>
            </p:nvSpPr>
            <p:spPr>
              <a:xfrm>
                <a:off x="4964218" y="-1299512"/>
                <a:ext cx="3745398" cy="3745398"/>
              </a:xfrm>
              <a:custGeom>
                <a:rect b="b" l="l" r="r" t="t"/>
                <a:pathLst>
                  <a:path extrusionOk="0" h="80685" w="80685">
                    <a:moveTo>
                      <a:pt x="40343" y="0"/>
                    </a:moveTo>
                    <a:cubicBezTo>
                      <a:pt x="18062" y="0"/>
                      <a:pt x="0" y="18062"/>
                      <a:pt x="0" y="40342"/>
                    </a:cubicBezTo>
                    <a:cubicBezTo>
                      <a:pt x="0" y="62623"/>
                      <a:pt x="18062" y="80684"/>
                      <a:pt x="40343" y="80684"/>
                    </a:cubicBezTo>
                    <a:cubicBezTo>
                      <a:pt x="62623" y="80684"/>
                      <a:pt x="80685" y="62623"/>
                      <a:pt x="80685" y="40342"/>
                    </a:cubicBezTo>
                    <a:cubicBezTo>
                      <a:pt x="80685" y="18062"/>
                      <a:pt x="62623" y="0"/>
                      <a:pt x="40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4954749" y="-1309585"/>
                <a:ext cx="3764941" cy="3765544"/>
              </a:xfrm>
              <a:custGeom>
                <a:rect b="b" l="l" r="r" t="t"/>
                <a:pathLst>
                  <a:path extrusionOk="0" h="81119" w="81106">
                    <a:moveTo>
                      <a:pt x="40547" y="421"/>
                    </a:moveTo>
                    <a:cubicBezTo>
                      <a:pt x="62687" y="421"/>
                      <a:pt x="80685" y="18432"/>
                      <a:pt x="80685" y="40559"/>
                    </a:cubicBezTo>
                    <a:cubicBezTo>
                      <a:pt x="80685" y="62687"/>
                      <a:pt x="62674" y="80698"/>
                      <a:pt x="40547" y="80698"/>
                    </a:cubicBezTo>
                    <a:cubicBezTo>
                      <a:pt x="18419" y="80698"/>
                      <a:pt x="421" y="62687"/>
                      <a:pt x="421" y="40559"/>
                    </a:cubicBezTo>
                    <a:cubicBezTo>
                      <a:pt x="421" y="18432"/>
                      <a:pt x="18419" y="421"/>
                      <a:pt x="40547" y="421"/>
                    </a:cubicBezTo>
                    <a:close/>
                    <a:moveTo>
                      <a:pt x="40547" y="0"/>
                    </a:moveTo>
                    <a:cubicBezTo>
                      <a:pt x="18189" y="0"/>
                      <a:pt x="0" y="18202"/>
                      <a:pt x="0" y="40559"/>
                    </a:cubicBezTo>
                    <a:cubicBezTo>
                      <a:pt x="0" y="62916"/>
                      <a:pt x="18189" y="81118"/>
                      <a:pt x="40547" y="81118"/>
                    </a:cubicBezTo>
                    <a:cubicBezTo>
                      <a:pt x="62916" y="81118"/>
                      <a:pt x="81105" y="62929"/>
                      <a:pt x="81105" y="40559"/>
                    </a:cubicBezTo>
                    <a:cubicBezTo>
                      <a:pt x="81105" y="18202"/>
                      <a:pt x="62916" y="0"/>
                      <a:pt x="4054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5812079" y="-1313160"/>
                <a:ext cx="2050232" cy="3772043"/>
              </a:xfrm>
              <a:custGeom>
                <a:rect b="b" l="l" r="r" t="t"/>
                <a:pathLst>
                  <a:path extrusionOk="0" h="81259" w="44167">
                    <a:moveTo>
                      <a:pt x="22078" y="434"/>
                    </a:moveTo>
                    <a:cubicBezTo>
                      <a:pt x="34021" y="434"/>
                      <a:pt x="43746" y="18470"/>
                      <a:pt x="43746" y="40636"/>
                    </a:cubicBezTo>
                    <a:cubicBezTo>
                      <a:pt x="43746" y="62802"/>
                      <a:pt x="34034" y="80838"/>
                      <a:pt x="22078" y="80838"/>
                    </a:cubicBezTo>
                    <a:cubicBezTo>
                      <a:pt x="10134" y="80838"/>
                      <a:pt x="409" y="62802"/>
                      <a:pt x="409" y="40636"/>
                    </a:cubicBezTo>
                    <a:cubicBezTo>
                      <a:pt x="409" y="18470"/>
                      <a:pt x="10134" y="434"/>
                      <a:pt x="22078" y="434"/>
                    </a:cubicBezTo>
                    <a:close/>
                    <a:moveTo>
                      <a:pt x="22078" y="1"/>
                    </a:moveTo>
                    <a:cubicBezTo>
                      <a:pt x="9905" y="1"/>
                      <a:pt x="1" y="18228"/>
                      <a:pt x="1" y="40636"/>
                    </a:cubicBezTo>
                    <a:cubicBezTo>
                      <a:pt x="1" y="63032"/>
                      <a:pt x="9905" y="81259"/>
                      <a:pt x="22078" y="81259"/>
                    </a:cubicBezTo>
                    <a:cubicBezTo>
                      <a:pt x="34263" y="81259"/>
                      <a:pt x="44167" y="63032"/>
                      <a:pt x="44167" y="40636"/>
                    </a:cubicBezTo>
                    <a:cubicBezTo>
                      <a:pt x="44167" y="18228"/>
                      <a:pt x="34263" y="1"/>
                      <a:pt x="22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
              <p:cNvSpPr/>
              <p:nvPr/>
            </p:nvSpPr>
            <p:spPr>
              <a:xfrm>
                <a:off x="6827424" y="-1308425"/>
                <a:ext cx="19589" cy="3767308"/>
              </a:xfrm>
              <a:custGeom>
                <a:rect b="b" l="l" r="r" t="t"/>
                <a:pathLst>
                  <a:path extrusionOk="0" h="81157" w="422">
                    <a:moveTo>
                      <a:pt x="211" y="1"/>
                    </a:moveTo>
                    <a:cubicBezTo>
                      <a:pt x="112" y="1"/>
                      <a:pt x="13" y="65"/>
                      <a:pt x="1" y="192"/>
                    </a:cubicBezTo>
                    <a:lnTo>
                      <a:pt x="1" y="80953"/>
                    </a:lnTo>
                    <a:cubicBezTo>
                      <a:pt x="1" y="81068"/>
                      <a:pt x="90" y="81157"/>
                      <a:pt x="205" y="81157"/>
                    </a:cubicBezTo>
                    <a:cubicBezTo>
                      <a:pt x="319" y="81157"/>
                      <a:pt x="421" y="81068"/>
                      <a:pt x="421" y="80953"/>
                    </a:cubicBezTo>
                    <a:lnTo>
                      <a:pt x="421" y="192"/>
                    </a:lnTo>
                    <a:cubicBezTo>
                      <a:pt x="408" y="65"/>
                      <a:pt x="310" y="1"/>
                      <a:pt x="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p:nvPr/>
            </p:nvSpPr>
            <p:spPr>
              <a:xfrm>
                <a:off x="4950014" y="564854"/>
                <a:ext cx="3774410" cy="19589"/>
              </a:xfrm>
              <a:custGeom>
                <a:rect b="b" l="l" r="r" t="t"/>
                <a:pathLst>
                  <a:path extrusionOk="0" h="422" w="81310">
                    <a:moveTo>
                      <a:pt x="281" y="1"/>
                    </a:moveTo>
                    <a:cubicBezTo>
                      <a:pt x="0" y="1"/>
                      <a:pt x="0" y="421"/>
                      <a:pt x="281" y="421"/>
                    </a:cubicBezTo>
                    <a:lnTo>
                      <a:pt x="81029" y="421"/>
                    </a:lnTo>
                    <a:cubicBezTo>
                      <a:pt x="81309" y="421"/>
                      <a:pt x="81309" y="1"/>
                      <a:pt x="810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7"/>
              <p:cNvSpPr/>
              <p:nvPr/>
            </p:nvSpPr>
            <p:spPr>
              <a:xfrm>
                <a:off x="5404419" y="-1308982"/>
                <a:ext cx="2868524" cy="3764941"/>
              </a:xfrm>
              <a:custGeom>
                <a:rect b="b" l="l" r="r" t="t"/>
                <a:pathLst>
                  <a:path extrusionOk="0" h="81106" w="61795">
                    <a:moveTo>
                      <a:pt x="30911" y="408"/>
                    </a:moveTo>
                    <a:cubicBezTo>
                      <a:pt x="42573" y="421"/>
                      <a:pt x="53650" y="5519"/>
                      <a:pt x="61260" y="14365"/>
                    </a:cubicBezTo>
                    <a:cubicBezTo>
                      <a:pt x="53612" y="19132"/>
                      <a:pt x="42548" y="21873"/>
                      <a:pt x="30860" y="21873"/>
                    </a:cubicBezTo>
                    <a:cubicBezTo>
                      <a:pt x="19171" y="21847"/>
                      <a:pt x="8146" y="19094"/>
                      <a:pt x="536" y="14314"/>
                    </a:cubicBezTo>
                    <a:cubicBezTo>
                      <a:pt x="8158" y="5481"/>
                      <a:pt x="19248" y="408"/>
                      <a:pt x="30911" y="408"/>
                    </a:cubicBezTo>
                    <a:close/>
                    <a:moveTo>
                      <a:pt x="30860" y="0"/>
                    </a:moveTo>
                    <a:cubicBezTo>
                      <a:pt x="19005" y="0"/>
                      <a:pt x="7750" y="5201"/>
                      <a:pt x="52" y="14225"/>
                    </a:cubicBezTo>
                    <a:cubicBezTo>
                      <a:pt x="13" y="14276"/>
                      <a:pt x="1" y="14327"/>
                      <a:pt x="13" y="14391"/>
                    </a:cubicBezTo>
                    <a:cubicBezTo>
                      <a:pt x="13" y="14442"/>
                      <a:pt x="52" y="14505"/>
                      <a:pt x="103" y="14531"/>
                    </a:cubicBezTo>
                    <a:cubicBezTo>
                      <a:pt x="7789" y="19438"/>
                      <a:pt x="19005" y="22255"/>
                      <a:pt x="30860" y="22281"/>
                    </a:cubicBezTo>
                    <a:cubicBezTo>
                      <a:pt x="42739" y="22281"/>
                      <a:pt x="53969" y="19477"/>
                      <a:pt x="61693" y="14595"/>
                    </a:cubicBezTo>
                    <a:cubicBezTo>
                      <a:pt x="61744" y="14556"/>
                      <a:pt x="61769" y="14505"/>
                      <a:pt x="61782" y="14442"/>
                    </a:cubicBezTo>
                    <a:cubicBezTo>
                      <a:pt x="61795" y="14391"/>
                      <a:pt x="61769" y="14327"/>
                      <a:pt x="61731" y="14276"/>
                    </a:cubicBezTo>
                    <a:cubicBezTo>
                      <a:pt x="54032" y="5213"/>
                      <a:pt x="42752" y="0"/>
                      <a:pt x="30860" y="0"/>
                    </a:cubicBezTo>
                    <a:close/>
                    <a:moveTo>
                      <a:pt x="30860" y="59232"/>
                    </a:moveTo>
                    <a:cubicBezTo>
                      <a:pt x="42548" y="59232"/>
                      <a:pt x="53612" y="61973"/>
                      <a:pt x="61260" y="66740"/>
                    </a:cubicBezTo>
                    <a:cubicBezTo>
                      <a:pt x="53650" y="75586"/>
                      <a:pt x="42573" y="80672"/>
                      <a:pt x="30911" y="80685"/>
                    </a:cubicBezTo>
                    <a:cubicBezTo>
                      <a:pt x="30896" y="80685"/>
                      <a:pt x="30881" y="80685"/>
                      <a:pt x="30867" y="80685"/>
                    </a:cubicBezTo>
                    <a:cubicBezTo>
                      <a:pt x="19220" y="80685"/>
                      <a:pt x="8149" y="75613"/>
                      <a:pt x="536" y="66791"/>
                    </a:cubicBezTo>
                    <a:cubicBezTo>
                      <a:pt x="8146" y="62011"/>
                      <a:pt x="19184" y="59258"/>
                      <a:pt x="30860" y="59232"/>
                    </a:cubicBezTo>
                    <a:close/>
                    <a:moveTo>
                      <a:pt x="30860" y="58812"/>
                    </a:moveTo>
                    <a:cubicBezTo>
                      <a:pt x="19005" y="58837"/>
                      <a:pt x="7789" y="61667"/>
                      <a:pt x="103" y="66562"/>
                    </a:cubicBezTo>
                    <a:cubicBezTo>
                      <a:pt x="52" y="66600"/>
                      <a:pt x="13" y="66651"/>
                      <a:pt x="13" y="66702"/>
                    </a:cubicBezTo>
                    <a:cubicBezTo>
                      <a:pt x="1" y="66766"/>
                      <a:pt x="13" y="66829"/>
                      <a:pt x="52" y="66880"/>
                    </a:cubicBezTo>
                    <a:cubicBezTo>
                      <a:pt x="7750" y="75892"/>
                      <a:pt x="19005" y="81092"/>
                      <a:pt x="30860" y="81105"/>
                    </a:cubicBezTo>
                    <a:cubicBezTo>
                      <a:pt x="42752" y="81105"/>
                      <a:pt x="54045" y="75879"/>
                      <a:pt x="61731" y="66816"/>
                    </a:cubicBezTo>
                    <a:cubicBezTo>
                      <a:pt x="61769" y="66778"/>
                      <a:pt x="61782" y="66715"/>
                      <a:pt x="61782" y="66664"/>
                    </a:cubicBezTo>
                    <a:cubicBezTo>
                      <a:pt x="61769" y="66600"/>
                      <a:pt x="61744" y="66549"/>
                      <a:pt x="61693" y="66511"/>
                    </a:cubicBezTo>
                    <a:cubicBezTo>
                      <a:pt x="53969" y="61616"/>
                      <a:pt x="42739" y="58812"/>
                      <a:pt x="30860" y="588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7" name="Google Shape;927;p37"/>
          <p:cNvGrpSpPr/>
          <p:nvPr/>
        </p:nvGrpSpPr>
        <p:grpSpPr>
          <a:xfrm>
            <a:off x="1196883" y="666179"/>
            <a:ext cx="1792951" cy="2232219"/>
            <a:chOff x="-4338020" y="-3824097"/>
            <a:chExt cx="3789533" cy="4717958"/>
          </a:xfrm>
        </p:grpSpPr>
        <p:sp>
          <p:nvSpPr>
            <p:cNvPr id="928" name="Google Shape;928;p37"/>
            <p:cNvSpPr/>
            <p:nvPr/>
          </p:nvSpPr>
          <p:spPr>
            <a:xfrm rot="205075">
              <a:off x="-4242722" y="-2466385"/>
              <a:ext cx="2786875" cy="3280089"/>
            </a:xfrm>
            <a:custGeom>
              <a:rect b="b" l="l" r="r" t="t"/>
              <a:pathLst>
                <a:path extrusionOk="0" h="70661" w="60036">
                  <a:moveTo>
                    <a:pt x="28148" y="1"/>
                  </a:moveTo>
                  <a:cubicBezTo>
                    <a:pt x="27836" y="1"/>
                    <a:pt x="27553" y="20"/>
                    <a:pt x="27303" y="60"/>
                  </a:cubicBezTo>
                  <a:cubicBezTo>
                    <a:pt x="24027" y="608"/>
                    <a:pt x="14557" y="9480"/>
                    <a:pt x="11039" y="19027"/>
                  </a:cubicBezTo>
                  <a:cubicBezTo>
                    <a:pt x="7534" y="28561"/>
                    <a:pt x="1" y="50625"/>
                    <a:pt x="64" y="53136"/>
                  </a:cubicBezTo>
                  <a:cubicBezTo>
                    <a:pt x="115" y="54640"/>
                    <a:pt x="778" y="56081"/>
                    <a:pt x="1900" y="57100"/>
                  </a:cubicBezTo>
                  <a:lnTo>
                    <a:pt x="345" y="61077"/>
                  </a:lnTo>
                  <a:cubicBezTo>
                    <a:pt x="345" y="61077"/>
                    <a:pt x="23151" y="70661"/>
                    <a:pt x="37158" y="70661"/>
                  </a:cubicBezTo>
                  <a:cubicBezTo>
                    <a:pt x="38946" y="70661"/>
                    <a:pt x="40590" y="70504"/>
                    <a:pt x="42025" y="70152"/>
                  </a:cubicBezTo>
                  <a:cubicBezTo>
                    <a:pt x="41082" y="67692"/>
                    <a:pt x="41375" y="67144"/>
                    <a:pt x="41375" y="67144"/>
                  </a:cubicBezTo>
                  <a:cubicBezTo>
                    <a:pt x="41375" y="67144"/>
                    <a:pt x="45951" y="65513"/>
                    <a:pt x="47340" y="63601"/>
                  </a:cubicBezTo>
                  <a:cubicBezTo>
                    <a:pt x="48730" y="61689"/>
                    <a:pt x="58876" y="22341"/>
                    <a:pt x="59462" y="19358"/>
                  </a:cubicBezTo>
                  <a:cubicBezTo>
                    <a:pt x="60036" y="16363"/>
                    <a:pt x="59360" y="13814"/>
                    <a:pt x="56174" y="12055"/>
                  </a:cubicBezTo>
                  <a:cubicBezTo>
                    <a:pt x="54020" y="10869"/>
                    <a:pt x="51317" y="9225"/>
                    <a:pt x="51317" y="9225"/>
                  </a:cubicBezTo>
                  <a:lnTo>
                    <a:pt x="52146" y="8078"/>
                  </a:lnTo>
                  <a:lnTo>
                    <a:pt x="45084" y="3744"/>
                  </a:lnTo>
                  <a:lnTo>
                    <a:pt x="41949" y="1067"/>
                  </a:lnTo>
                  <a:lnTo>
                    <a:pt x="39897" y="2788"/>
                  </a:lnTo>
                  <a:cubicBezTo>
                    <a:pt x="39897" y="2788"/>
                    <a:pt x="31949" y="1"/>
                    <a:pt x="28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7"/>
            <p:cNvSpPr/>
            <p:nvPr/>
          </p:nvSpPr>
          <p:spPr>
            <a:xfrm rot="205075">
              <a:off x="-2285270" y="-3774608"/>
              <a:ext cx="1699253" cy="1309696"/>
            </a:xfrm>
            <a:custGeom>
              <a:rect b="b" l="l" r="r" t="t"/>
              <a:pathLst>
                <a:path extrusionOk="0" h="28214" w="36606">
                  <a:moveTo>
                    <a:pt x="21465" y="1"/>
                  </a:moveTo>
                  <a:cubicBezTo>
                    <a:pt x="18877" y="1"/>
                    <a:pt x="15290" y="962"/>
                    <a:pt x="15665" y="3165"/>
                  </a:cubicBezTo>
                  <a:cubicBezTo>
                    <a:pt x="14422" y="2393"/>
                    <a:pt x="12814" y="1673"/>
                    <a:pt x="11247" y="1673"/>
                  </a:cubicBezTo>
                  <a:cubicBezTo>
                    <a:pt x="10486" y="1673"/>
                    <a:pt x="9733" y="1843"/>
                    <a:pt x="9037" y="2260"/>
                  </a:cubicBezTo>
                  <a:cubicBezTo>
                    <a:pt x="6972" y="3483"/>
                    <a:pt x="6144" y="6976"/>
                    <a:pt x="7342" y="8939"/>
                  </a:cubicBezTo>
                  <a:cubicBezTo>
                    <a:pt x="3378" y="9704"/>
                    <a:pt x="0" y="16192"/>
                    <a:pt x="4257" y="18703"/>
                  </a:cubicBezTo>
                  <a:cubicBezTo>
                    <a:pt x="3161" y="20360"/>
                    <a:pt x="4474" y="22475"/>
                    <a:pt x="5443" y="23941"/>
                  </a:cubicBezTo>
                  <a:cubicBezTo>
                    <a:pt x="7506" y="27041"/>
                    <a:pt x="10537" y="28213"/>
                    <a:pt x="13783" y="28213"/>
                  </a:cubicBezTo>
                  <a:cubicBezTo>
                    <a:pt x="17918" y="28213"/>
                    <a:pt x="22401" y="26311"/>
                    <a:pt x="25671" y="24069"/>
                  </a:cubicBezTo>
                  <a:cubicBezTo>
                    <a:pt x="26207" y="23699"/>
                    <a:pt x="26971" y="23202"/>
                    <a:pt x="27392" y="22692"/>
                  </a:cubicBezTo>
                  <a:cubicBezTo>
                    <a:pt x="27846" y="22136"/>
                    <a:pt x="28674" y="20336"/>
                    <a:pt x="29471" y="20336"/>
                  </a:cubicBezTo>
                  <a:cubicBezTo>
                    <a:pt x="29569" y="20336"/>
                    <a:pt x="29667" y="20363"/>
                    <a:pt x="29763" y="20423"/>
                  </a:cubicBezTo>
                  <a:lnTo>
                    <a:pt x="29776" y="20423"/>
                  </a:lnTo>
                  <a:cubicBezTo>
                    <a:pt x="29941" y="20464"/>
                    <a:pt x="30112" y="20483"/>
                    <a:pt x="30286" y="20483"/>
                  </a:cubicBezTo>
                  <a:cubicBezTo>
                    <a:pt x="33061" y="20483"/>
                    <a:pt x="36606" y="15559"/>
                    <a:pt x="33727" y="13808"/>
                  </a:cubicBezTo>
                  <a:cubicBezTo>
                    <a:pt x="35578" y="10607"/>
                    <a:pt x="32733" y="5669"/>
                    <a:pt x="29259" y="5669"/>
                  </a:cubicBezTo>
                  <a:cubicBezTo>
                    <a:pt x="28665" y="5669"/>
                    <a:pt x="28053" y="5813"/>
                    <a:pt x="27443" y="6135"/>
                  </a:cubicBezTo>
                  <a:cubicBezTo>
                    <a:pt x="27277" y="5357"/>
                    <a:pt x="27150" y="4580"/>
                    <a:pt x="26857" y="3840"/>
                  </a:cubicBezTo>
                  <a:cubicBezTo>
                    <a:pt x="26296" y="2438"/>
                    <a:pt x="24894" y="883"/>
                    <a:pt x="23504" y="297"/>
                  </a:cubicBezTo>
                  <a:cubicBezTo>
                    <a:pt x="23044" y="103"/>
                    <a:pt x="22308" y="1"/>
                    <a:pt x="21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7"/>
            <p:cNvSpPr/>
            <p:nvPr/>
          </p:nvSpPr>
          <p:spPr>
            <a:xfrm rot="205075">
              <a:off x="-2196356" y="-3233037"/>
              <a:ext cx="1313595" cy="1246147"/>
            </a:xfrm>
            <a:custGeom>
              <a:rect b="b" l="l" r="r" t="t"/>
              <a:pathLst>
                <a:path extrusionOk="0" h="26845" w="28298">
                  <a:moveTo>
                    <a:pt x="16877" y="0"/>
                  </a:moveTo>
                  <a:cubicBezTo>
                    <a:pt x="16877" y="0"/>
                    <a:pt x="14935" y="4958"/>
                    <a:pt x="12606" y="4958"/>
                  </a:cubicBezTo>
                  <a:cubicBezTo>
                    <a:pt x="12396" y="4958"/>
                    <a:pt x="12184" y="4918"/>
                    <a:pt x="11970" y="4831"/>
                  </a:cubicBezTo>
                  <a:cubicBezTo>
                    <a:pt x="10948" y="4413"/>
                    <a:pt x="10508" y="3738"/>
                    <a:pt x="10014" y="3738"/>
                  </a:cubicBezTo>
                  <a:cubicBezTo>
                    <a:pt x="9831" y="3738"/>
                    <a:pt x="9639" y="3831"/>
                    <a:pt x="9408" y="4066"/>
                  </a:cubicBezTo>
                  <a:cubicBezTo>
                    <a:pt x="8860" y="4614"/>
                    <a:pt x="8860" y="9713"/>
                    <a:pt x="8375" y="10656"/>
                  </a:cubicBezTo>
                  <a:cubicBezTo>
                    <a:pt x="8264" y="10874"/>
                    <a:pt x="8140" y="10964"/>
                    <a:pt x="8011" y="10964"/>
                  </a:cubicBezTo>
                  <a:cubicBezTo>
                    <a:pt x="7401" y="10964"/>
                    <a:pt x="6680" y="8948"/>
                    <a:pt x="6680" y="8948"/>
                  </a:cubicBezTo>
                  <a:cubicBezTo>
                    <a:pt x="7254" y="7788"/>
                    <a:pt x="7661" y="6565"/>
                    <a:pt x="7929" y="5303"/>
                  </a:cubicBezTo>
                  <a:cubicBezTo>
                    <a:pt x="8484" y="2664"/>
                    <a:pt x="7037" y="1176"/>
                    <a:pt x="5341" y="1176"/>
                  </a:cubicBezTo>
                  <a:cubicBezTo>
                    <a:pt x="4153" y="1176"/>
                    <a:pt x="2844" y="1905"/>
                    <a:pt x="2015" y="3480"/>
                  </a:cubicBezTo>
                  <a:cubicBezTo>
                    <a:pt x="1" y="7317"/>
                    <a:pt x="281" y="11396"/>
                    <a:pt x="3697" y="11689"/>
                  </a:cubicBezTo>
                  <a:cubicBezTo>
                    <a:pt x="2614" y="14786"/>
                    <a:pt x="4003" y="17590"/>
                    <a:pt x="3748" y="19069"/>
                  </a:cubicBezTo>
                  <a:cubicBezTo>
                    <a:pt x="3493" y="20547"/>
                    <a:pt x="549" y="22179"/>
                    <a:pt x="549" y="22179"/>
                  </a:cubicBezTo>
                  <a:cubicBezTo>
                    <a:pt x="549" y="22179"/>
                    <a:pt x="3315" y="25659"/>
                    <a:pt x="6833" y="26844"/>
                  </a:cubicBezTo>
                  <a:cubicBezTo>
                    <a:pt x="8106" y="24467"/>
                    <a:pt x="8669" y="23743"/>
                    <a:pt x="9333" y="23743"/>
                  </a:cubicBezTo>
                  <a:cubicBezTo>
                    <a:pt x="9873" y="23743"/>
                    <a:pt x="10479" y="24220"/>
                    <a:pt x="11587" y="24677"/>
                  </a:cubicBezTo>
                  <a:cubicBezTo>
                    <a:pt x="12481" y="25050"/>
                    <a:pt x="13468" y="25280"/>
                    <a:pt x="14495" y="25280"/>
                  </a:cubicBezTo>
                  <a:cubicBezTo>
                    <a:pt x="16309" y="25280"/>
                    <a:pt x="18247" y="24563"/>
                    <a:pt x="20013" y="22651"/>
                  </a:cubicBezTo>
                  <a:cubicBezTo>
                    <a:pt x="24843" y="17437"/>
                    <a:pt x="28298" y="6973"/>
                    <a:pt x="28298" y="6973"/>
                  </a:cubicBezTo>
                  <a:lnTo>
                    <a:pt x="28285" y="6973"/>
                  </a:lnTo>
                  <a:cubicBezTo>
                    <a:pt x="22613" y="5303"/>
                    <a:pt x="16877" y="0"/>
                    <a:pt x="16877" y="0"/>
                  </a:cubicBezTo>
                  <a:close/>
                </a:path>
              </a:pathLst>
            </a:custGeom>
            <a:solidFill>
              <a:srgbClr val="FCA6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7"/>
            <p:cNvSpPr/>
            <p:nvPr/>
          </p:nvSpPr>
          <p:spPr>
            <a:xfrm rot="205075">
              <a:off x="-2029125" y="-3125793"/>
              <a:ext cx="166509" cy="313521"/>
            </a:xfrm>
            <a:custGeom>
              <a:rect b="b" l="l" r="r" t="t"/>
              <a:pathLst>
                <a:path extrusionOk="0" h="6754" w="3587">
                  <a:moveTo>
                    <a:pt x="1623" y="0"/>
                  </a:moveTo>
                  <a:cubicBezTo>
                    <a:pt x="1244" y="0"/>
                    <a:pt x="951" y="104"/>
                    <a:pt x="935" y="111"/>
                  </a:cubicBezTo>
                  <a:cubicBezTo>
                    <a:pt x="573" y="247"/>
                    <a:pt x="714" y="735"/>
                    <a:pt x="1027" y="735"/>
                  </a:cubicBezTo>
                  <a:cubicBezTo>
                    <a:pt x="1066" y="735"/>
                    <a:pt x="1108" y="728"/>
                    <a:pt x="1152" y="711"/>
                  </a:cubicBezTo>
                  <a:cubicBezTo>
                    <a:pt x="1152" y="711"/>
                    <a:pt x="1359" y="641"/>
                    <a:pt x="1617" y="641"/>
                  </a:cubicBezTo>
                  <a:cubicBezTo>
                    <a:pt x="1774" y="641"/>
                    <a:pt x="1949" y="667"/>
                    <a:pt x="2108" y="749"/>
                  </a:cubicBezTo>
                  <a:cubicBezTo>
                    <a:pt x="2363" y="876"/>
                    <a:pt x="2541" y="1131"/>
                    <a:pt x="2643" y="1514"/>
                  </a:cubicBezTo>
                  <a:cubicBezTo>
                    <a:pt x="2873" y="2342"/>
                    <a:pt x="2465" y="3884"/>
                    <a:pt x="1713" y="5019"/>
                  </a:cubicBezTo>
                  <a:cubicBezTo>
                    <a:pt x="1292" y="5656"/>
                    <a:pt x="821" y="6064"/>
                    <a:pt x="426" y="6115"/>
                  </a:cubicBezTo>
                  <a:cubicBezTo>
                    <a:pt x="1" y="6140"/>
                    <a:pt x="41" y="6753"/>
                    <a:pt x="440" y="6753"/>
                  </a:cubicBezTo>
                  <a:cubicBezTo>
                    <a:pt x="447" y="6753"/>
                    <a:pt x="456" y="6753"/>
                    <a:pt x="464" y="6752"/>
                  </a:cubicBezTo>
                  <a:lnTo>
                    <a:pt x="515" y="6752"/>
                  </a:lnTo>
                  <a:cubicBezTo>
                    <a:pt x="1267" y="6638"/>
                    <a:pt x="1879" y="5937"/>
                    <a:pt x="2248" y="5363"/>
                  </a:cubicBezTo>
                  <a:cubicBezTo>
                    <a:pt x="3000" y="4241"/>
                    <a:pt x="3587" y="2495"/>
                    <a:pt x="3268" y="1335"/>
                  </a:cubicBezTo>
                  <a:cubicBezTo>
                    <a:pt x="3115" y="787"/>
                    <a:pt x="2822" y="392"/>
                    <a:pt x="2401" y="175"/>
                  </a:cubicBezTo>
                  <a:cubicBezTo>
                    <a:pt x="2139" y="42"/>
                    <a:pt x="1864" y="0"/>
                    <a:pt x="16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7"/>
            <p:cNvSpPr/>
            <p:nvPr/>
          </p:nvSpPr>
          <p:spPr>
            <a:xfrm rot="205075">
              <a:off x="-1393566" y="-2674848"/>
              <a:ext cx="207962" cy="300013"/>
            </a:xfrm>
            <a:custGeom>
              <a:rect b="b" l="l" r="r" t="t"/>
              <a:pathLst>
                <a:path extrusionOk="0" h="6463" w="4480">
                  <a:moveTo>
                    <a:pt x="4072" y="0"/>
                  </a:moveTo>
                  <a:cubicBezTo>
                    <a:pt x="3893" y="0"/>
                    <a:pt x="3740" y="153"/>
                    <a:pt x="3753" y="332"/>
                  </a:cubicBezTo>
                  <a:cubicBezTo>
                    <a:pt x="3791" y="2142"/>
                    <a:pt x="3549" y="5188"/>
                    <a:pt x="2708" y="5660"/>
                  </a:cubicBezTo>
                  <a:cubicBezTo>
                    <a:pt x="2514" y="5770"/>
                    <a:pt x="2324" y="5815"/>
                    <a:pt x="2144" y="5815"/>
                  </a:cubicBezTo>
                  <a:cubicBezTo>
                    <a:pt x="1342" y="5815"/>
                    <a:pt x="725" y="4924"/>
                    <a:pt x="694" y="4882"/>
                  </a:cubicBezTo>
                  <a:cubicBezTo>
                    <a:pt x="623" y="4778"/>
                    <a:pt x="528" y="4734"/>
                    <a:pt x="435" y="4734"/>
                  </a:cubicBezTo>
                  <a:cubicBezTo>
                    <a:pt x="211" y="4734"/>
                    <a:pt x="0" y="4987"/>
                    <a:pt x="171" y="5239"/>
                  </a:cubicBezTo>
                  <a:cubicBezTo>
                    <a:pt x="503" y="5736"/>
                    <a:pt x="1255" y="6463"/>
                    <a:pt x="2147" y="6463"/>
                  </a:cubicBezTo>
                  <a:cubicBezTo>
                    <a:pt x="2453" y="6463"/>
                    <a:pt x="2746" y="6374"/>
                    <a:pt x="3014" y="6233"/>
                  </a:cubicBezTo>
                  <a:cubicBezTo>
                    <a:pt x="4480" y="5418"/>
                    <a:pt x="4403" y="842"/>
                    <a:pt x="4390" y="319"/>
                  </a:cubicBezTo>
                  <a:cubicBezTo>
                    <a:pt x="4390" y="141"/>
                    <a:pt x="4250" y="0"/>
                    <a:pt x="40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7"/>
            <p:cNvSpPr/>
            <p:nvPr/>
          </p:nvSpPr>
          <p:spPr>
            <a:xfrm rot="205075">
              <a:off x="-1379307" y="-3012312"/>
              <a:ext cx="205548" cy="101660"/>
            </a:xfrm>
            <a:custGeom>
              <a:rect b="b" l="l" r="r" t="t"/>
              <a:pathLst>
                <a:path extrusionOk="0" h="2190" w="4428">
                  <a:moveTo>
                    <a:pt x="1781" y="0"/>
                  </a:moveTo>
                  <a:cubicBezTo>
                    <a:pt x="576" y="0"/>
                    <a:pt x="0" y="653"/>
                    <a:pt x="489" y="1165"/>
                  </a:cubicBezTo>
                  <a:cubicBezTo>
                    <a:pt x="850" y="1542"/>
                    <a:pt x="2280" y="2190"/>
                    <a:pt x="3322" y="2190"/>
                  </a:cubicBezTo>
                  <a:cubicBezTo>
                    <a:pt x="3864" y="2190"/>
                    <a:pt x="4301" y="2014"/>
                    <a:pt x="4428" y="1535"/>
                  </a:cubicBezTo>
                  <a:cubicBezTo>
                    <a:pt x="4275" y="859"/>
                    <a:pt x="3752" y="222"/>
                    <a:pt x="2248" y="30"/>
                  </a:cubicBezTo>
                  <a:cubicBezTo>
                    <a:pt x="2084" y="10"/>
                    <a:pt x="1928" y="0"/>
                    <a:pt x="1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7"/>
            <p:cNvSpPr/>
            <p:nvPr/>
          </p:nvSpPr>
          <p:spPr>
            <a:xfrm rot="205075">
              <a:off x="-1092827" y="-2860543"/>
              <a:ext cx="151515" cy="133504"/>
            </a:xfrm>
            <a:custGeom>
              <a:rect b="b" l="l" r="r" t="t"/>
              <a:pathLst>
                <a:path extrusionOk="0" h="2876" w="3264">
                  <a:moveTo>
                    <a:pt x="1394" y="1"/>
                  </a:moveTo>
                  <a:cubicBezTo>
                    <a:pt x="1240" y="1"/>
                    <a:pt x="1089" y="32"/>
                    <a:pt x="944" y="83"/>
                  </a:cubicBezTo>
                  <a:cubicBezTo>
                    <a:pt x="1" y="1026"/>
                    <a:pt x="1785" y="2722"/>
                    <a:pt x="2384" y="2862"/>
                  </a:cubicBezTo>
                  <a:cubicBezTo>
                    <a:pt x="2424" y="2871"/>
                    <a:pt x="2463" y="2876"/>
                    <a:pt x="2500" y="2876"/>
                  </a:cubicBezTo>
                  <a:cubicBezTo>
                    <a:pt x="3022" y="2876"/>
                    <a:pt x="3263" y="1989"/>
                    <a:pt x="2716" y="1014"/>
                  </a:cubicBezTo>
                  <a:cubicBezTo>
                    <a:pt x="2276" y="246"/>
                    <a:pt x="1822" y="1"/>
                    <a:pt x="1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7"/>
            <p:cNvSpPr/>
            <p:nvPr/>
          </p:nvSpPr>
          <p:spPr>
            <a:xfrm rot="205075">
              <a:off x="-1387191" y="-2813393"/>
              <a:ext cx="88802" cy="90612"/>
            </a:xfrm>
            <a:custGeom>
              <a:rect b="b" l="l" r="r" t="t"/>
              <a:pathLst>
                <a:path extrusionOk="0" h="1952" w="1913">
                  <a:moveTo>
                    <a:pt x="1190" y="1"/>
                  </a:moveTo>
                  <a:cubicBezTo>
                    <a:pt x="879" y="1"/>
                    <a:pt x="531" y="219"/>
                    <a:pt x="306" y="575"/>
                  </a:cubicBezTo>
                  <a:cubicBezTo>
                    <a:pt x="0" y="1072"/>
                    <a:pt x="51" y="1646"/>
                    <a:pt x="421" y="1862"/>
                  </a:cubicBezTo>
                  <a:cubicBezTo>
                    <a:pt x="516" y="1923"/>
                    <a:pt x="623" y="1952"/>
                    <a:pt x="735" y="1952"/>
                  </a:cubicBezTo>
                  <a:cubicBezTo>
                    <a:pt x="1046" y="1952"/>
                    <a:pt x="1394" y="1734"/>
                    <a:pt x="1619" y="1378"/>
                  </a:cubicBezTo>
                  <a:cubicBezTo>
                    <a:pt x="1912" y="881"/>
                    <a:pt x="1861" y="307"/>
                    <a:pt x="1504" y="90"/>
                  </a:cubicBezTo>
                  <a:cubicBezTo>
                    <a:pt x="1409" y="30"/>
                    <a:pt x="1302" y="1"/>
                    <a:pt x="1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7"/>
            <p:cNvSpPr/>
            <p:nvPr/>
          </p:nvSpPr>
          <p:spPr>
            <a:xfrm rot="205075">
              <a:off x="-1157970" y="-2661922"/>
              <a:ext cx="88802" cy="90937"/>
            </a:xfrm>
            <a:custGeom>
              <a:rect b="b" l="l" r="r" t="t"/>
              <a:pathLst>
                <a:path extrusionOk="0" h="1959" w="1913">
                  <a:moveTo>
                    <a:pt x="1192" y="1"/>
                  </a:moveTo>
                  <a:cubicBezTo>
                    <a:pt x="878" y="1"/>
                    <a:pt x="522" y="215"/>
                    <a:pt x="306" y="582"/>
                  </a:cubicBezTo>
                  <a:cubicBezTo>
                    <a:pt x="0" y="1079"/>
                    <a:pt x="51" y="1652"/>
                    <a:pt x="408" y="1869"/>
                  </a:cubicBezTo>
                  <a:cubicBezTo>
                    <a:pt x="506" y="1930"/>
                    <a:pt x="616" y="1959"/>
                    <a:pt x="730" y="1959"/>
                  </a:cubicBezTo>
                  <a:cubicBezTo>
                    <a:pt x="1045" y="1959"/>
                    <a:pt x="1391" y="1740"/>
                    <a:pt x="1606" y="1385"/>
                  </a:cubicBezTo>
                  <a:cubicBezTo>
                    <a:pt x="1912" y="888"/>
                    <a:pt x="1861" y="314"/>
                    <a:pt x="1504" y="85"/>
                  </a:cubicBezTo>
                  <a:cubicBezTo>
                    <a:pt x="1411" y="28"/>
                    <a:pt x="1304" y="1"/>
                    <a:pt x="1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7"/>
            <p:cNvSpPr/>
            <p:nvPr/>
          </p:nvSpPr>
          <p:spPr>
            <a:xfrm rot="205075">
              <a:off x="-1603318" y="-2482716"/>
              <a:ext cx="190833" cy="198214"/>
            </a:xfrm>
            <a:custGeom>
              <a:rect b="b" l="l" r="r" t="t"/>
              <a:pathLst>
                <a:path extrusionOk="0" h="4270" w="4111">
                  <a:moveTo>
                    <a:pt x="642" y="0"/>
                  </a:moveTo>
                  <a:cubicBezTo>
                    <a:pt x="317" y="0"/>
                    <a:pt x="55" y="478"/>
                    <a:pt x="39" y="1169"/>
                  </a:cubicBezTo>
                  <a:cubicBezTo>
                    <a:pt x="1" y="2291"/>
                    <a:pt x="1301" y="3910"/>
                    <a:pt x="1964" y="4152"/>
                  </a:cubicBezTo>
                  <a:cubicBezTo>
                    <a:pt x="2172" y="4227"/>
                    <a:pt x="2468" y="4270"/>
                    <a:pt x="2766" y="4270"/>
                  </a:cubicBezTo>
                  <a:cubicBezTo>
                    <a:pt x="3433" y="4270"/>
                    <a:pt x="4111" y="4053"/>
                    <a:pt x="3838" y="3489"/>
                  </a:cubicBezTo>
                  <a:cubicBezTo>
                    <a:pt x="3838" y="3489"/>
                    <a:pt x="1798" y="1756"/>
                    <a:pt x="1275" y="621"/>
                  </a:cubicBezTo>
                  <a:cubicBezTo>
                    <a:pt x="1070" y="186"/>
                    <a:pt x="844" y="0"/>
                    <a:pt x="6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7"/>
            <p:cNvSpPr/>
            <p:nvPr/>
          </p:nvSpPr>
          <p:spPr>
            <a:xfrm rot="205075">
              <a:off x="-2031398" y="-3014187"/>
              <a:ext cx="149287" cy="53847"/>
            </a:xfrm>
            <a:custGeom>
              <a:rect b="b" l="l" r="r" t="t"/>
              <a:pathLst>
                <a:path extrusionOk="0" h="1160" w="3216">
                  <a:moveTo>
                    <a:pt x="1691" y="1"/>
                  </a:moveTo>
                  <a:cubicBezTo>
                    <a:pt x="1243" y="1"/>
                    <a:pt x="735" y="155"/>
                    <a:pt x="230" y="599"/>
                  </a:cubicBezTo>
                  <a:cubicBezTo>
                    <a:pt x="0" y="790"/>
                    <a:pt x="141" y="1159"/>
                    <a:pt x="434" y="1159"/>
                  </a:cubicBezTo>
                  <a:cubicBezTo>
                    <a:pt x="510" y="1159"/>
                    <a:pt x="587" y="1134"/>
                    <a:pt x="651" y="1083"/>
                  </a:cubicBezTo>
                  <a:cubicBezTo>
                    <a:pt x="1038" y="740"/>
                    <a:pt x="1401" y="631"/>
                    <a:pt x="1705" y="631"/>
                  </a:cubicBezTo>
                  <a:cubicBezTo>
                    <a:pt x="2179" y="631"/>
                    <a:pt x="2508" y="896"/>
                    <a:pt x="2562" y="943"/>
                  </a:cubicBezTo>
                  <a:cubicBezTo>
                    <a:pt x="2629" y="996"/>
                    <a:pt x="2699" y="1019"/>
                    <a:pt x="2765" y="1019"/>
                  </a:cubicBezTo>
                  <a:cubicBezTo>
                    <a:pt x="3016" y="1019"/>
                    <a:pt x="3215" y="693"/>
                    <a:pt x="2983" y="471"/>
                  </a:cubicBezTo>
                  <a:cubicBezTo>
                    <a:pt x="2733" y="250"/>
                    <a:pt x="2260" y="1"/>
                    <a:pt x="16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7"/>
            <p:cNvSpPr/>
            <p:nvPr/>
          </p:nvSpPr>
          <p:spPr>
            <a:xfrm rot="205075">
              <a:off x="-2010178" y="-2431158"/>
              <a:ext cx="252664" cy="324894"/>
            </a:xfrm>
            <a:custGeom>
              <a:rect b="b" l="l" r="r" t="t"/>
              <a:pathLst>
                <a:path extrusionOk="0" h="6999" w="5443">
                  <a:moveTo>
                    <a:pt x="0" y="1"/>
                  </a:moveTo>
                  <a:cubicBezTo>
                    <a:pt x="0" y="1"/>
                    <a:pt x="0" y="3111"/>
                    <a:pt x="1479" y="4832"/>
                  </a:cubicBezTo>
                  <a:cubicBezTo>
                    <a:pt x="2154" y="5597"/>
                    <a:pt x="2881" y="6323"/>
                    <a:pt x="3646" y="6999"/>
                  </a:cubicBezTo>
                  <a:cubicBezTo>
                    <a:pt x="4131" y="6302"/>
                    <a:pt x="4488" y="6051"/>
                    <a:pt x="4881" y="6051"/>
                  </a:cubicBezTo>
                  <a:cubicBezTo>
                    <a:pt x="5056" y="6051"/>
                    <a:pt x="5239" y="6100"/>
                    <a:pt x="5443" y="6183"/>
                  </a:cubicBezTo>
                  <a:cubicBezTo>
                    <a:pt x="4703" y="5788"/>
                    <a:pt x="4002" y="5316"/>
                    <a:pt x="3365" y="4781"/>
                  </a:cubicBezTo>
                  <a:cubicBezTo>
                    <a:pt x="791" y="2563"/>
                    <a:pt x="0" y="1"/>
                    <a:pt x="0" y="1"/>
                  </a:cubicBezTo>
                  <a:close/>
                </a:path>
              </a:pathLst>
            </a:custGeom>
            <a:solidFill>
              <a:srgbClr val="FFA8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7"/>
            <p:cNvSpPr/>
            <p:nvPr/>
          </p:nvSpPr>
          <p:spPr>
            <a:xfrm rot="205075">
              <a:off x="-1797724" y="-3369134"/>
              <a:ext cx="1010054" cy="586657"/>
            </a:xfrm>
            <a:custGeom>
              <a:rect b="b" l="l" r="r" t="t"/>
              <a:pathLst>
                <a:path extrusionOk="0" h="12638" w="21759">
                  <a:moveTo>
                    <a:pt x="8958" y="0"/>
                  </a:moveTo>
                  <a:cubicBezTo>
                    <a:pt x="7170" y="0"/>
                    <a:pt x="5432" y="425"/>
                    <a:pt x="4181" y="1587"/>
                  </a:cubicBezTo>
                  <a:cubicBezTo>
                    <a:pt x="3646" y="2084"/>
                    <a:pt x="3505" y="2862"/>
                    <a:pt x="3072" y="3422"/>
                  </a:cubicBezTo>
                  <a:cubicBezTo>
                    <a:pt x="2090" y="4710"/>
                    <a:pt x="1211" y="5742"/>
                    <a:pt x="790" y="7361"/>
                  </a:cubicBezTo>
                  <a:cubicBezTo>
                    <a:pt x="548" y="8343"/>
                    <a:pt x="701" y="9388"/>
                    <a:pt x="535" y="10395"/>
                  </a:cubicBezTo>
                  <a:cubicBezTo>
                    <a:pt x="421" y="11109"/>
                    <a:pt x="51" y="11695"/>
                    <a:pt x="0" y="12421"/>
                  </a:cubicBezTo>
                  <a:cubicBezTo>
                    <a:pt x="290" y="12571"/>
                    <a:pt x="568" y="12638"/>
                    <a:pt x="829" y="12638"/>
                  </a:cubicBezTo>
                  <a:cubicBezTo>
                    <a:pt x="2258" y="12638"/>
                    <a:pt x="3161" y="10645"/>
                    <a:pt x="2460" y="9362"/>
                  </a:cubicBezTo>
                  <a:lnTo>
                    <a:pt x="2460" y="9362"/>
                  </a:lnTo>
                  <a:cubicBezTo>
                    <a:pt x="2911" y="9561"/>
                    <a:pt x="3375" y="9650"/>
                    <a:pt x="3837" y="9650"/>
                  </a:cubicBezTo>
                  <a:cubicBezTo>
                    <a:pt x="6313" y="9650"/>
                    <a:pt x="8753" y="7087"/>
                    <a:pt x="9075" y="5003"/>
                  </a:cubicBezTo>
                  <a:cubicBezTo>
                    <a:pt x="9657" y="6196"/>
                    <a:pt x="10423" y="6842"/>
                    <a:pt x="11475" y="6842"/>
                  </a:cubicBezTo>
                  <a:cubicBezTo>
                    <a:pt x="11806" y="6842"/>
                    <a:pt x="12165" y="6778"/>
                    <a:pt x="12555" y="6647"/>
                  </a:cubicBezTo>
                  <a:cubicBezTo>
                    <a:pt x="13842" y="8694"/>
                    <a:pt x="15536" y="9915"/>
                    <a:pt x="17796" y="9915"/>
                  </a:cubicBezTo>
                  <a:cubicBezTo>
                    <a:pt x="17999" y="9915"/>
                    <a:pt x="18206" y="9905"/>
                    <a:pt x="18419" y="9885"/>
                  </a:cubicBezTo>
                  <a:cubicBezTo>
                    <a:pt x="18670" y="10812"/>
                    <a:pt x="19271" y="11225"/>
                    <a:pt x="19891" y="11225"/>
                  </a:cubicBezTo>
                  <a:cubicBezTo>
                    <a:pt x="20686" y="11225"/>
                    <a:pt x="21511" y="10546"/>
                    <a:pt x="21669" y="9401"/>
                  </a:cubicBezTo>
                  <a:cubicBezTo>
                    <a:pt x="21758" y="8725"/>
                    <a:pt x="21299" y="7603"/>
                    <a:pt x="21057" y="7004"/>
                  </a:cubicBezTo>
                  <a:cubicBezTo>
                    <a:pt x="19974" y="4264"/>
                    <a:pt x="16749" y="1957"/>
                    <a:pt x="14072" y="975"/>
                  </a:cubicBezTo>
                  <a:cubicBezTo>
                    <a:pt x="12614" y="431"/>
                    <a:pt x="10760" y="0"/>
                    <a:pt x="8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7"/>
            <p:cNvSpPr/>
            <p:nvPr/>
          </p:nvSpPr>
          <p:spPr>
            <a:xfrm rot="205075">
              <a:off x="-3383794" y="-2297305"/>
              <a:ext cx="664503" cy="1248468"/>
            </a:xfrm>
            <a:custGeom>
              <a:rect b="b" l="l" r="r" t="t"/>
              <a:pathLst>
                <a:path extrusionOk="0" h="26895" w="14315">
                  <a:moveTo>
                    <a:pt x="11409" y="0"/>
                  </a:moveTo>
                  <a:cubicBezTo>
                    <a:pt x="11274" y="0"/>
                    <a:pt x="11141" y="136"/>
                    <a:pt x="11218" y="306"/>
                  </a:cubicBezTo>
                  <a:cubicBezTo>
                    <a:pt x="11243" y="357"/>
                    <a:pt x="13869" y="5685"/>
                    <a:pt x="12454" y="9496"/>
                  </a:cubicBezTo>
                  <a:cubicBezTo>
                    <a:pt x="11039" y="13358"/>
                    <a:pt x="192" y="26411"/>
                    <a:pt x="77" y="26551"/>
                  </a:cubicBezTo>
                  <a:cubicBezTo>
                    <a:pt x="1" y="26627"/>
                    <a:pt x="14" y="26768"/>
                    <a:pt x="103" y="26844"/>
                  </a:cubicBezTo>
                  <a:cubicBezTo>
                    <a:pt x="141" y="26870"/>
                    <a:pt x="192" y="26895"/>
                    <a:pt x="243" y="26895"/>
                  </a:cubicBezTo>
                  <a:cubicBezTo>
                    <a:pt x="294" y="26895"/>
                    <a:pt x="358" y="26870"/>
                    <a:pt x="396" y="26819"/>
                  </a:cubicBezTo>
                  <a:cubicBezTo>
                    <a:pt x="842" y="26283"/>
                    <a:pt x="11409" y="13575"/>
                    <a:pt x="12849" y="9636"/>
                  </a:cubicBezTo>
                  <a:cubicBezTo>
                    <a:pt x="14315" y="5660"/>
                    <a:pt x="11702" y="332"/>
                    <a:pt x="11587" y="115"/>
                  </a:cubicBezTo>
                  <a:cubicBezTo>
                    <a:pt x="11545" y="34"/>
                    <a:pt x="11477" y="0"/>
                    <a:pt x="11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7"/>
            <p:cNvSpPr/>
            <p:nvPr/>
          </p:nvSpPr>
          <p:spPr>
            <a:xfrm rot="205075">
              <a:off x="-2162634" y="-1351878"/>
              <a:ext cx="362448" cy="207823"/>
            </a:xfrm>
            <a:custGeom>
              <a:rect b="b" l="l" r="r" t="t"/>
              <a:pathLst>
                <a:path extrusionOk="0" h="4477" w="7808">
                  <a:moveTo>
                    <a:pt x="309" y="1"/>
                  </a:moveTo>
                  <a:cubicBezTo>
                    <a:pt x="142" y="1"/>
                    <a:pt x="1" y="231"/>
                    <a:pt x="173" y="372"/>
                  </a:cubicBezTo>
                  <a:cubicBezTo>
                    <a:pt x="364" y="538"/>
                    <a:pt x="4838" y="4426"/>
                    <a:pt x="7540" y="4476"/>
                  </a:cubicBezTo>
                  <a:lnTo>
                    <a:pt x="7553" y="4464"/>
                  </a:lnTo>
                  <a:cubicBezTo>
                    <a:pt x="7808" y="4438"/>
                    <a:pt x="7808" y="4069"/>
                    <a:pt x="7553" y="4043"/>
                  </a:cubicBezTo>
                  <a:cubicBezTo>
                    <a:pt x="4991" y="4005"/>
                    <a:pt x="491" y="92"/>
                    <a:pt x="441" y="54"/>
                  </a:cubicBezTo>
                  <a:cubicBezTo>
                    <a:pt x="398" y="17"/>
                    <a:pt x="353"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37"/>
          <p:cNvGrpSpPr/>
          <p:nvPr/>
        </p:nvGrpSpPr>
        <p:grpSpPr>
          <a:xfrm>
            <a:off x="3920109" y="3215987"/>
            <a:ext cx="695918" cy="858903"/>
            <a:chOff x="7317341" y="3117397"/>
            <a:chExt cx="1490500" cy="1839578"/>
          </a:xfrm>
        </p:grpSpPr>
        <p:sp>
          <p:nvSpPr>
            <p:cNvPr id="944" name="Google Shape;944;p37"/>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7"/>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7"/>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7"/>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7"/>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7"/>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37"/>
          <p:cNvGrpSpPr/>
          <p:nvPr/>
        </p:nvGrpSpPr>
        <p:grpSpPr>
          <a:xfrm>
            <a:off x="757272" y="2079603"/>
            <a:ext cx="3702295" cy="2207326"/>
            <a:chOff x="1496923" y="1005102"/>
            <a:chExt cx="6813295" cy="4367173"/>
          </a:xfrm>
        </p:grpSpPr>
        <p:sp>
          <p:nvSpPr>
            <p:cNvPr id="951" name="Google Shape;951;p37"/>
            <p:cNvSpPr/>
            <p:nvPr/>
          </p:nvSpPr>
          <p:spPr>
            <a:xfrm>
              <a:off x="1496923" y="1005102"/>
              <a:ext cx="5806260" cy="3998062"/>
            </a:xfrm>
            <a:custGeom>
              <a:rect b="b" l="l" r="r" t="t"/>
              <a:pathLst>
                <a:path extrusionOk="0" h="86128" w="125081">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7"/>
            <p:cNvSpPr/>
            <p:nvPr/>
          </p:nvSpPr>
          <p:spPr>
            <a:xfrm>
              <a:off x="1681535" y="1005102"/>
              <a:ext cx="5806260" cy="3998062"/>
            </a:xfrm>
            <a:custGeom>
              <a:rect b="b" l="l" r="r" t="t"/>
              <a:pathLst>
                <a:path extrusionOk="0" h="86128" w="125081">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7"/>
            <p:cNvSpPr/>
            <p:nvPr/>
          </p:nvSpPr>
          <p:spPr>
            <a:xfrm>
              <a:off x="1847208" y="1170171"/>
              <a:ext cx="5475518" cy="3667319"/>
            </a:xfrm>
            <a:custGeom>
              <a:rect b="b" l="l" r="r" t="t"/>
              <a:pathLst>
                <a:path extrusionOk="0" h="79003" w="117956">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7"/>
            <p:cNvSpPr/>
            <p:nvPr/>
          </p:nvSpPr>
          <p:spPr>
            <a:xfrm>
              <a:off x="1657257" y="1812160"/>
              <a:ext cx="1904334" cy="3200520"/>
            </a:xfrm>
            <a:custGeom>
              <a:rect b="b" l="l" r="r" t="t"/>
              <a:pathLst>
                <a:path extrusionOk="0" h="68947" w="41024">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7"/>
            <p:cNvSpPr/>
            <p:nvPr/>
          </p:nvSpPr>
          <p:spPr>
            <a:xfrm>
              <a:off x="1842473" y="3931558"/>
              <a:ext cx="4434735" cy="910064"/>
            </a:xfrm>
            <a:custGeom>
              <a:rect b="b" l="l" r="r" t="t"/>
              <a:pathLst>
                <a:path extrusionOk="0" h="19605" w="95535">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7"/>
            <p:cNvSpPr/>
            <p:nvPr/>
          </p:nvSpPr>
          <p:spPr>
            <a:xfrm>
              <a:off x="1683299" y="5011916"/>
              <a:ext cx="6306853" cy="360358"/>
            </a:xfrm>
            <a:custGeom>
              <a:rect b="b" l="l" r="r" t="t"/>
              <a:pathLst>
                <a:path extrusionOk="0" h="7763" w="135865">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7"/>
            <p:cNvSpPr/>
            <p:nvPr/>
          </p:nvSpPr>
          <p:spPr>
            <a:xfrm>
              <a:off x="3686740" y="5011916"/>
              <a:ext cx="4623478" cy="360358"/>
            </a:xfrm>
            <a:custGeom>
              <a:rect b="b" l="l" r="r" t="t"/>
              <a:pathLst>
                <a:path extrusionOk="0" h="7763" w="99601">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7"/>
            <p:cNvSpPr/>
            <p:nvPr/>
          </p:nvSpPr>
          <p:spPr>
            <a:xfrm>
              <a:off x="2034791" y="5133769"/>
              <a:ext cx="402972" cy="100639"/>
            </a:xfrm>
            <a:custGeom>
              <a:rect b="b" l="l" r="r" t="t"/>
              <a:pathLst>
                <a:path extrusionOk="0" h="2168" w="8681">
                  <a:moveTo>
                    <a:pt x="0" y="1"/>
                  </a:moveTo>
                  <a:lnTo>
                    <a:pt x="0" y="2168"/>
                  </a:lnTo>
                  <a:lnTo>
                    <a:pt x="8680" y="2168"/>
                  </a:lnTo>
                  <a:lnTo>
                    <a:pt x="86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7"/>
            <p:cNvSpPr/>
            <p:nvPr/>
          </p:nvSpPr>
          <p:spPr>
            <a:xfrm>
              <a:off x="2583847" y="5133769"/>
              <a:ext cx="403575" cy="100639"/>
            </a:xfrm>
            <a:custGeom>
              <a:rect b="b" l="l" r="r" t="t"/>
              <a:pathLst>
                <a:path extrusionOk="0" h="2168" w="8694">
                  <a:moveTo>
                    <a:pt x="1" y="1"/>
                  </a:moveTo>
                  <a:lnTo>
                    <a:pt x="1" y="2168"/>
                  </a:lnTo>
                  <a:lnTo>
                    <a:pt x="8694" y="2168"/>
                  </a:lnTo>
                  <a:lnTo>
                    <a:pt x="8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37"/>
          <p:cNvGrpSpPr/>
          <p:nvPr/>
        </p:nvGrpSpPr>
        <p:grpSpPr>
          <a:xfrm>
            <a:off x="2414858" y="1610001"/>
            <a:ext cx="878499" cy="1369611"/>
            <a:chOff x="-1920691" y="-1903546"/>
            <a:chExt cx="1881547" cy="2933399"/>
          </a:xfrm>
        </p:grpSpPr>
        <p:sp>
          <p:nvSpPr>
            <p:cNvPr id="961" name="Google Shape;961;p37"/>
            <p:cNvSpPr/>
            <p:nvPr/>
          </p:nvSpPr>
          <p:spPr>
            <a:xfrm rot="205075">
              <a:off x="-1282381" y="-29894"/>
              <a:ext cx="744949" cy="1038463"/>
            </a:xfrm>
            <a:custGeom>
              <a:rect b="b" l="l" r="r" t="t"/>
              <a:pathLst>
                <a:path extrusionOk="0" h="22371" w="16048">
                  <a:moveTo>
                    <a:pt x="8642" y="1"/>
                  </a:moveTo>
                  <a:cubicBezTo>
                    <a:pt x="8642" y="1"/>
                    <a:pt x="7776" y="3544"/>
                    <a:pt x="7240" y="3773"/>
                  </a:cubicBezTo>
                  <a:cubicBezTo>
                    <a:pt x="6692" y="4003"/>
                    <a:pt x="4882" y="5736"/>
                    <a:pt x="3888" y="6960"/>
                  </a:cubicBezTo>
                  <a:cubicBezTo>
                    <a:pt x="2906" y="8171"/>
                    <a:pt x="0" y="10389"/>
                    <a:pt x="497" y="11753"/>
                  </a:cubicBezTo>
                  <a:cubicBezTo>
                    <a:pt x="666" y="12211"/>
                    <a:pt x="986" y="12421"/>
                    <a:pt x="1395" y="12421"/>
                  </a:cubicBezTo>
                  <a:cubicBezTo>
                    <a:pt x="2191" y="12421"/>
                    <a:pt x="3328" y="11622"/>
                    <a:pt x="4347" y="10300"/>
                  </a:cubicBezTo>
                  <a:lnTo>
                    <a:pt x="4347" y="10300"/>
                  </a:lnTo>
                  <a:cubicBezTo>
                    <a:pt x="2766" y="14187"/>
                    <a:pt x="1135" y="19668"/>
                    <a:pt x="2129" y="20382"/>
                  </a:cubicBezTo>
                  <a:cubicBezTo>
                    <a:pt x="2197" y="20431"/>
                    <a:pt x="2269" y="20453"/>
                    <a:pt x="2346" y="20453"/>
                  </a:cubicBezTo>
                  <a:cubicBezTo>
                    <a:pt x="3401" y="20453"/>
                    <a:pt x="5261" y="16175"/>
                    <a:pt x="5915" y="15118"/>
                  </a:cubicBezTo>
                  <a:cubicBezTo>
                    <a:pt x="5966" y="15034"/>
                    <a:pt x="5998" y="14995"/>
                    <a:pt x="6014" y="14995"/>
                  </a:cubicBezTo>
                  <a:cubicBezTo>
                    <a:pt x="6206" y="14995"/>
                    <a:pt x="3752" y="21148"/>
                    <a:pt x="4283" y="22128"/>
                  </a:cubicBezTo>
                  <a:cubicBezTo>
                    <a:pt x="4372" y="22292"/>
                    <a:pt x="4490" y="22371"/>
                    <a:pt x="4634" y="22371"/>
                  </a:cubicBezTo>
                  <a:cubicBezTo>
                    <a:pt x="5420" y="22371"/>
                    <a:pt x="6959" y="20016"/>
                    <a:pt x="8489" y="16278"/>
                  </a:cubicBezTo>
                  <a:cubicBezTo>
                    <a:pt x="8557" y="16185"/>
                    <a:pt x="8602" y="16143"/>
                    <a:pt x="8628" y="16143"/>
                  </a:cubicBezTo>
                  <a:cubicBezTo>
                    <a:pt x="8914" y="16143"/>
                    <a:pt x="6988" y="21160"/>
                    <a:pt x="7852" y="21720"/>
                  </a:cubicBezTo>
                  <a:cubicBezTo>
                    <a:pt x="7914" y="21759"/>
                    <a:pt x="7978" y="21778"/>
                    <a:pt x="8044" y="21778"/>
                  </a:cubicBezTo>
                  <a:cubicBezTo>
                    <a:pt x="8995" y="21778"/>
                    <a:pt x="10312" y="17958"/>
                    <a:pt x="10860" y="16647"/>
                  </a:cubicBezTo>
                  <a:cubicBezTo>
                    <a:pt x="10938" y="16463"/>
                    <a:pt x="10986" y="16381"/>
                    <a:pt x="11011" y="16381"/>
                  </a:cubicBezTo>
                  <a:cubicBezTo>
                    <a:pt x="11175" y="16381"/>
                    <a:pt x="10374" y="19830"/>
                    <a:pt x="10695" y="20471"/>
                  </a:cubicBezTo>
                  <a:cubicBezTo>
                    <a:pt x="10814" y="20709"/>
                    <a:pt x="10997" y="20834"/>
                    <a:pt x="11218" y="20834"/>
                  </a:cubicBezTo>
                  <a:cubicBezTo>
                    <a:pt x="11684" y="20834"/>
                    <a:pt x="12313" y="20283"/>
                    <a:pt x="12849" y="19082"/>
                  </a:cubicBezTo>
                  <a:cubicBezTo>
                    <a:pt x="13626" y="17297"/>
                    <a:pt x="15615" y="11307"/>
                    <a:pt x="15538" y="9522"/>
                  </a:cubicBezTo>
                  <a:cubicBezTo>
                    <a:pt x="15462" y="7738"/>
                    <a:pt x="14977" y="6641"/>
                    <a:pt x="14977" y="6641"/>
                  </a:cubicBezTo>
                  <a:lnTo>
                    <a:pt x="16048" y="2078"/>
                  </a:lnTo>
                  <a:lnTo>
                    <a:pt x="8642" y="1"/>
                  </a:lnTo>
                  <a:close/>
                </a:path>
              </a:pathLst>
            </a:custGeom>
            <a:solidFill>
              <a:srgbClr val="FCA6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7"/>
            <p:cNvSpPr/>
            <p:nvPr/>
          </p:nvSpPr>
          <p:spPr>
            <a:xfrm rot="205075">
              <a:off x="-1076216" y="559854"/>
              <a:ext cx="100639" cy="220820"/>
            </a:xfrm>
            <a:custGeom>
              <a:rect b="b" l="l" r="r" t="t"/>
              <a:pathLst>
                <a:path extrusionOk="0" h="4757" w="2168">
                  <a:moveTo>
                    <a:pt x="1817" y="0"/>
                  </a:moveTo>
                  <a:cubicBezTo>
                    <a:pt x="1683" y="0"/>
                    <a:pt x="1556" y="84"/>
                    <a:pt x="1504" y="219"/>
                  </a:cubicBezTo>
                  <a:lnTo>
                    <a:pt x="77" y="4336"/>
                  </a:lnTo>
                  <a:cubicBezTo>
                    <a:pt x="0" y="4540"/>
                    <a:pt x="153" y="4756"/>
                    <a:pt x="370" y="4756"/>
                  </a:cubicBezTo>
                  <a:cubicBezTo>
                    <a:pt x="510" y="4756"/>
                    <a:pt x="625" y="4667"/>
                    <a:pt x="676" y="4540"/>
                  </a:cubicBezTo>
                  <a:lnTo>
                    <a:pt x="2103" y="422"/>
                  </a:lnTo>
                  <a:cubicBezTo>
                    <a:pt x="2167" y="257"/>
                    <a:pt x="2078" y="78"/>
                    <a:pt x="1912" y="15"/>
                  </a:cubicBezTo>
                  <a:cubicBezTo>
                    <a:pt x="1881" y="5"/>
                    <a:pt x="1849" y="0"/>
                    <a:pt x="18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7"/>
            <p:cNvSpPr/>
            <p:nvPr/>
          </p:nvSpPr>
          <p:spPr>
            <a:xfrm rot="205075">
              <a:off x="-934964" y="632932"/>
              <a:ext cx="62389" cy="206616"/>
            </a:xfrm>
            <a:custGeom>
              <a:rect b="b" l="l" r="r" t="t"/>
              <a:pathLst>
                <a:path extrusionOk="0" h="4451" w="1344">
                  <a:moveTo>
                    <a:pt x="981" y="0"/>
                  </a:moveTo>
                  <a:cubicBezTo>
                    <a:pt x="839" y="0"/>
                    <a:pt x="697" y="84"/>
                    <a:pt x="663" y="269"/>
                  </a:cubicBezTo>
                  <a:lnTo>
                    <a:pt x="26" y="4081"/>
                  </a:lnTo>
                  <a:cubicBezTo>
                    <a:pt x="0" y="4259"/>
                    <a:pt x="115" y="4425"/>
                    <a:pt x="293" y="4450"/>
                  </a:cubicBezTo>
                  <a:lnTo>
                    <a:pt x="344" y="4450"/>
                  </a:lnTo>
                  <a:cubicBezTo>
                    <a:pt x="497" y="4450"/>
                    <a:pt x="637" y="4335"/>
                    <a:pt x="663" y="4183"/>
                  </a:cubicBezTo>
                  <a:lnTo>
                    <a:pt x="1300" y="371"/>
                  </a:lnTo>
                  <a:cubicBezTo>
                    <a:pt x="1343" y="136"/>
                    <a:pt x="1162" y="0"/>
                    <a:pt x="9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7"/>
            <p:cNvSpPr/>
            <p:nvPr/>
          </p:nvSpPr>
          <p:spPr>
            <a:xfrm rot="205075">
              <a:off x="-825149" y="639538"/>
              <a:ext cx="68702" cy="206755"/>
            </a:xfrm>
            <a:custGeom>
              <a:rect b="b" l="l" r="r" t="t"/>
              <a:pathLst>
                <a:path extrusionOk="0" h="4454" w="1480">
                  <a:moveTo>
                    <a:pt x="1113" y="1"/>
                  </a:moveTo>
                  <a:cubicBezTo>
                    <a:pt x="977" y="1"/>
                    <a:pt x="842" y="80"/>
                    <a:pt x="804" y="260"/>
                  </a:cubicBezTo>
                  <a:lnTo>
                    <a:pt x="26" y="4071"/>
                  </a:lnTo>
                  <a:cubicBezTo>
                    <a:pt x="1" y="4249"/>
                    <a:pt x="103" y="4415"/>
                    <a:pt x="281" y="4453"/>
                  </a:cubicBezTo>
                  <a:lnTo>
                    <a:pt x="345" y="4453"/>
                  </a:lnTo>
                  <a:cubicBezTo>
                    <a:pt x="498" y="4453"/>
                    <a:pt x="625" y="4351"/>
                    <a:pt x="651" y="4198"/>
                  </a:cubicBezTo>
                  <a:lnTo>
                    <a:pt x="1429" y="387"/>
                  </a:lnTo>
                  <a:cubicBezTo>
                    <a:pt x="1480" y="146"/>
                    <a:pt x="1296" y="1"/>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7"/>
            <p:cNvSpPr/>
            <p:nvPr/>
          </p:nvSpPr>
          <p:spPr>
            <a:xfrm rot="205075">
              <a:off x="-1034396" y="542246"/>
              <a:ext cx="349079" cy="122781"/>
            </a:xfrm>
            <a:custGeom>
              <a:rect b="b" l="l" r="r" t="t"/>
              <a:pathLst>
                <a:path extrusionOk="0" h="2645" w="7520">
                  <a:moveTo>
                    <a:pt x="442" y="0"/>
                  </a:moveTo>
                  <a:cubicBezTo>
                    <a:pt x="216" y="0"/>
                    <a:pt x="0" y="261"/>
                    <a:pt x="173" y="515"/>
                  </a:cubicBezTo>
                  <a:cubicBezTo>
                    <a:pt x="1537" y="2440"/>
                    <a:pt x="5106" y="2644"/>
                    <a:pt x="6520" y="2644"/>
                  </a:cubicBezTo>
                  <a:cubicBezTo>
                    <a:pt x="6852" y="2644"/>
                    <a:pt x="7056" y="2631"/>
                    <a:pt x="7107" y="2631"/>
                  </a:cubicBezTo>
                  <a:cubicBezTo>
                    <a:pt x="7519" y="2606"/>
                    <a:pt x="7490" y="1993"/>
                    <a:pt x="7093" y="1993"/>
                  </a:cubicBezTo>
                  <a:cubicBezTo>
                    <a:pt x="7085" y="1993"/>
                    <a:pt x="7077" y="1993"/>
                    <a:pt x="7068" y="1994"/>
                  </a:cubicBezTo>
                  <a:cubicBezTo>
                    <a:pt x="7059" y="1994"/>
                    <a:pt x="6880" y="2003"/>
                    <a:pt x="6585" y="2003"/>
                  </a:cubicBezTo>
                  <a:cubicBezTo>
                    <a:pt x="5314" y="2003"/>
                    <a:pt x="1896" y="1843"/>
                    <a:pt x="695" y="146"/>
                  </a:cubicBezTo>
                  <a:cubicBezTo>
                    <a:pt x="626" y="43"/>
                    <a:pt x="533" y="0"/>
                    <a:pt x="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7"/>
            <p:cNvSpPr/>
            <p:nvPr/>
          </p:nvSpPr>
          <p:spPr>
            <a:xfrm rot="205075">
              <a:off x="-1861249" y="-1852823"/>
              <a:ext cx="1762663" cy="2046661"/>
            </a:xfrm>
            <a:custGeom>
              <a:rect b="b" l="l" r="r" t="t"/>
              <a:pathLst>
                <a:path extrusionOk="0" h="44090" w="37972">
                  <a:moveTo>
                    <a:pt x="1950" y="0"/>
                  </a:moveTo>
                  <a:lnTo>
                    <a:pt x="0" y="20535"/>
                  </a:lnTo>
                  <a:lnTo>
                    <a:pt x="12899" y="26283"/>
                  </a:lnTo>
                  <a:cubicBezTo>
                    <a:pt x="12899" y="26283"/>
                    <a:pt x="16430" y="35206"/>
                    <a:pt x="16889" y="36952"/>
                  </a:cubicBezTo>
                  <a:cubicBezTo>
                    <a:pt x="17348" y="38711"/>
                    <a:pt x="21669" y="39667"/>
                    <a:pt x="21669" y="39667"/>
                  </a:cubicBezTo>
                  <a:lnTo>
                    <a:pt x="20853" y="42369"/>
                  </a:lnTo>
                  <a:lnTo>
                    <a:pt x="30579" y="44090"/>
                  </a:lnTo>
                  <a:lnTo>
                    <a:pt x="31713" y="41120"/>
                  </a:lnTo>
                  <a:cubicBezTo>
                    <a:pt x="31713" y="41120"/>
                    <a:pt x="35715" y="39412"/>
                    <a:pt x="36302" y="34798"/>
                  </a:cubicBezTo>
                  <a:cubicBezTo>
                    <a:pt x="36901" y="30196"/>
                    <a:pt x="37972" y="18852"/>
                    <a:pt x="33625" y="15640"/>
                  </a:cubicBezTo>
                  <a:cubicBezTo>
                    <a:pt x="29278" y="12415"/>
                    <a:pt x="17692" y="8579"/>
                    <a:pt x="13103" y="6093"/>
                  </a:cubicBezTo>
                  <a:cubicBezTo>
                    <a:pt x="8515" y="3607"/>
                    <a:pt x="1950" y="0"/>
                    <a:pt x="19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7"/>
            <p:cNvSpPr/>
            <p:nvPr/>
          </p:nvSpPr>
          <p:spPr>
            <a:xfrm rot="205075">
              <a:off x="-1237717" y="-925863"/>
              <a:ext cx="421773" cy="292168"/>
            </a:xfrm>
            <a:custGeom>
              <a:rect b="b" l="l" r="r" t="t"/>
              <a:pathLst>
                <a:path extrusionOk="0" h="6294" w="9086">
                  <a:moveTo>
                    <a:pt x="7572" y="0"/>
                  </a:moveTo>
                  <a:cubicBezTo>
                    <a:pt x="2092" y="0"/>
                    <a:pt x="63" y="5954"/>
                    <a:pt x="39" y="6013"/>
                  </a:cubicBezTo>
                  <a:cubicBezTo>
                    <a:pt x="1" y="6128"/>
                    <a:pt x="64" y="6242"/>
                    <a:pt x="166" y="6281"/>
                  </a:cubicBezTo>
                  <a:cubicBezTo>
                    <a:pt x="192" y="6293"/>
                    <a:pt x="217" y="6293"/>
                    <a:pt x="243" y="6293"/>
                  </a:cubicBezTo>
                  <a:cubicBezTo>
                    <a:pt x="332" y="6293"/>
                    <a:pt x="408" y="6230"/>
                    <a:pt x="434" y="6153"/>
                  </a:cubicBezTo>
                  <a:cubicBezTo>
                    <a:pt x="458" y="6094"/>
                    <a:pt x="2391" y="416"/>
                    <a:pt x="7593" y="416"/>
                  </a:cubicBezTo>
                  <a:cubicBezTo>
                    <a:pt x="7964" y="416"/>
                    <a:pt x="8352" y="445"/>
                    <a:pt x="8757" y="507"/>
                  </a:cubicBezTo>
                  <a:cubicBezTo>
                    <a:pt x="8773" y="510"/>
                    <a:pt x="8789" y="511"/>
                    <a:pt x="8803" y="511"/>
                  </a:cubicBezTo>
                  <a:cubicBezTo>
                    <a:pt x="9044" y="511"/>
                    <a:pt x="9085" y="135"/>
                    <a:pt x="8821" y="99"/>
                  </a:cubicBezTo>
                  <a:cubicBezTo>
                    <a:pt x="8386" y="31"/>
                    <a:pt x="7970" y="0"/>
                    <a:pt x="75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7"/>
            <p:cNvSpPr/>
            <p:nvPr/>
          </p:nvSpPr>
          <p:spPr>
            <a:xfrm rot="205075">
              <a:off x="-1751135" y="-1620887"/>
              <a:ext cx="194129" cy="667289"/>
            </a:xfrm>
            <a:custGeom>
              <a:rect b="b" l="l" r="r" t="t"/>
              <a:pathLst>
                <a:path extrusionOk="0" h="14375" w="4182">
                  <a:moveTo>
                    <a:pt x="3961" y="0"/>
                  </a:moveTo>
                  <a:cubicBezTo>
                    <a:pt x="3863" y="0"/>
                    <a:pt x="3766" y="61"/>
                    <a:pt x="3760" y="188"/>
                  </a:cubicBezTo>
                  <a:cubicBezTo>
                    <a:pt x="3748" y="302"/>
                    <a:pt x="2855" y="10512"/>
                    <a:pt x="102" y="14030"/>
                  </a:cubicBezTo>
                  <a:cubicBezTo>
                    <a:pt x="0" y="14170"/>
                    <a:pt x="89" y="14361"/>
                    <a:pt x="268" y="14374"/>
                  </a:cubicBezTo>
                  <a:cubicBezTo>
                    <a:pt x="332" y="14374"/>
                    <a:pt x="395" y="14336"/>
                    <a:pt x="433" y="14285"/>
                  </a:cubicBezTo>
                  <a:cubicBezTo>
                    <a:pt x="3263" y="10678"/>
                    <a:pt x="4143" y="659"/>
                    <a:pt x="4168" y="226"/>
                  </a:cubicBezTo>
                  <a:cubicBezTo>
                    <a:pt x="4182" y="77"/>
                    <a:pt x="4070" y="0"/>
                    <a:pt x="39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7"/>
            <p:cNvSpPr/>
            <p:nvPr/>
          </p:nvSpPr>
          <p:spPr>
            <a:xfrm rot="205075">
              <a:off x="-870733" y="-13948"/>
              <a:ext cx="394988" cy="103331"/>
            </a:xfrm>
            <a:custGeom>
              <a:rect b="b" l="l" r="r" t="t"/>
              <a:pathLst>
                <a:path extrusionOk="0" h="2226" w="8509">
                  <a:moveTo>
                    <a:pt x="293" y="1"/>
                  </a:moveTo>
                  <a:cubicBezTo>
                    <a:pt x="59" y="1"/>
                    <a:pt x="0" y="356"/>
                    <a:pt x="249" y="415"/>
                  </a:cubicBezTo>
                  <a:lnTo>
                    <a:pt x="8177" y="2225"/>
                  </a:lnTo>
                  <a:lnTo>
                    <a:pt x="8215" y="2225"/>
                  </a:lnTo>
                  <a:cubicBezTo>
                    <a:pt x="8470" y="2225"/>
                    <a:pt x="8508" y="1868"/>
                    <a:pt x="8266" y="1817"/>
                  </a:cubicBezTo>
                  <a:lnTo>
                    <a:pt x="351" y="7"/>
                  </a:lnTo>
                  <a:cubicBezTo>
                    <a:pt x="330" y="3"/>
                    <a:pt x="311" y="1"/>
                    <a:pt x="2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37"/>
          <p:cNvGrpSpPr/>
          <p:nvPr/>
        </p:nvGrpSpPr>
        <p:grpSpPr>
          <a:xfrm>
            <a:off x="1053489" y="1305238"/>
            <a:ext cx="1218501" cy="1504797"/>
            <a:chOff x="-4598291" y="-2556281"/>
            <a:chExt cx="2609755" cy="3222938"/>
          </a:xfrm>
        </p:grpSpPr>
        <p:grpSp>
          <p:nvGrpSpPr>
            <p:cNvPr id="971" name="Google Shape;971;p37"/>
            <p:cNvGrpSpPr/>
            <p:nvPr/>
          </p:nvGrpSpPr>
          <p:grpSpPr>
            <a:xfrm>
              <a:off x="-4598291" y="-2556281"/>
              <a:ext cx="2609755" cy="3222938"/>
              <a:chOff x="-4598291" y="-2556281"/>
              <a:chExt cx="2609755" cy="3222938"/>
            </a:xfrm>
          </p:grpSpPr>
          <p:grpSp>
            <p:nvGrpSpPr>
              <p:cNvPr id="972" name="Google Shape;972;p37"/>
              <p:cNvGrpSpPr/>
              <p:nvPr/>
            </p:nvGrpSpPr>
            <p:grpSpPr>
              <a:xfrm>
                <a:off x="-3106526" y="-111444"/>
                <a:ext cx="1117990" cy="778101"/>
                <a:chOff x="-3106526" y="-111444"/>
                <a:chExt cx="1117990" cy="778101"/>
              </a:xfrm>
            </p:grpSpPr>
            <p:sp>
              <p:nvSpPr>
                <p:cNvPr id="973" name="Google Shape;973;p37"/>
                <p:cNvSpPr/>
                <p:nvPr/>
              </p:nvSpPr>
              <p:spPr>
                <a:xfrm rot="205075">
                  <a:off x="-3086166" y="-79967"/>
                  <a:ext cx="1077271" cy="715148"/>
                </a:xfrm>
                <a:custGeom>
                  <a:rect b="b" l="l" r="r" t="t"/>
                  <a:pathLst>
                    <a:path extrusionOk="0" h="15406" w="23207">
                      <a:moveTo>
                        <a:pt x="3009" y="1"/>
                      </a:moveTo>
                      <a:lnTo>
                        <a:pt x="1" y="7075"/>
                      </a:lnTo>
                      <a:lnTo>
                        <a:pt x="4233" y="9089"/>
                      </a:lnTo>
                      <a:cubicBezTo>
                        <a:pt x="4233" y="9089"/>
                        <a:pt x="4793" y="10160"/>
                        <a:pt x="6132" y="11332"/>
                      </a:cubicBezTo>
                      <a:cubicBezTo>
                        <a:pt x="7470" y="12505"/>
                        <a:pt x="13384" y="14710"/>
                        <a:pt x="15258" y="15207"/>
                      </a:cubicBezTo>
                      <a:cubicBezTo>
                        <a:pt x="15768" y="15345"/>
                        <a:pt x="16206" y="15406"/>
                        <a:pt x="16566" y="15406"/>
                      </a:cubicBezTo>
                      <a:cubicBezTo>
                        <a:pt x="17537" y="15406"/>
                        <a:pt x="17944" y="14966"/>
                        <a:pt x="17693" y="14417"/>
                      </a:cubicBezTo>
                      <a:cubicBezTo>
                        <a:pt x="17382" y="13738"/>
                        <a:pt x="13930" y="12102"/>
                        <a:pt x="14336" y="12102"/>
                      </a:cubicBezTo>
                      <a:cubicBezTo>
                        <a:pt x="14380" y="12102"/>
                        <a:pt x="14468" y="12120"/>
                        <a:pt x="14608" y="12161"/>
                      </a:cubicBezTo>
                      <a:cubicBezTo>
                        <a:pt x="15692" y="12472"/>
                        <a:pt x="18295" y="13382"/>
                        <a:pt x="19629" y="13382"/>
                      </a:cubicBezTo>
                      <a:cubicBezTo>
                        <a:pt x="20100" y="13382"/>
                        <a:pt x="20413" y="13269"/>
                        <a:pt x="20446" y="12977"/>
                      </a:cubicBezTo>
                      <a:cubicBezTo>
                        <a:pt x="20571" y="11874"/>
                        <a:pt x="14647" y="10069"/>
                        <a:pt x="15744" y="10069"/>
                      </a:cubicBezTo>
                      <a:cubicBezTo>
                        <a:pt x="15762" y="10069"/>
                        <a:pt x="15783" y="10070"/>
                        <a:pt x="15806" y="10071"/>
                      </a:cubicBezTo>
                      <a:cubicBezTo>
                        <a:pt x="18340" y="10817"/>
                        <a:pt x="20411" y="11189"/>
                        <a:pt x="21678" y="11189"/>
                      </a:cubicBezTo>
                      <a:cubicBezTo>
                        <a:pt x="22707" y="11189"/>
                        <a:pt x="23206" y="10944"/>
                        <a:pt x="22995" y="10453"/>
                      </a:cubicBezTo>
                      <a:cubicBezTo>
                        <a:pt x="22541" y="9384"/>
                        <a:pt x="15705" y="7321"/>
                        <a:pt x="16396" y="7321"/>
                      </a:cubicBezTo>
                      <a:cubicBezTo>
                        <a:pt x="16422" y="7321"/>
                        <a:pt x="16459" y="7324"/>
                        <a:pt x="16507" y="7330"/>
                      </a:cubicBezTo>
                      <a:cubicBezTo>
                        <a:pt x="17435" y="7446"/>
                        <a:pt x="20209" y="8161"/>
                        <a:pt x="21814" y="8161"/>
                      </a:cubicBezTo>
                      <a:cubicBezTo>
                        <a:pt x="22503" y="8161"/>
                        <a:pt x="22976" y="8029"/>
                        <a:pt x="22995" y="7662"/>
                      </a:cubicBezTo>
                      <a:cubicBezTo>
                        <a:pt x="23059" y="6438"/>
                        <a:pt x="17769" y="4284"/>
                        <a:pt x="13741" y="3086"/>
                      </a:cubicBezTo>
                      <a:lnTo>
                        <a:pt x="13741" y="3086"/>
                      </a:lnTo>
                      <a:cubicBezTo>
                        <a:pt x="13808" y="3087"/>
                        <a:pt x="13875" y="3088"/>
                        <a:pt x="13941" y="3088"/>
                      </a:cubicBezTo>
                      <a:cubicBezTo>
                        <a:pt x="16357" y="3088"/>
                        <a:pt x="18004" y="2186"/>
                        <a:pt x="17272" y="995"/>
                      </a:cubicBezTo>
                      <a:cubicBezTo>
                        <a:pt x="16965" y="482"/>
                        <a:pt x="16173" y="331"/>
                        <a:pt x="15239" y="331"/>
                      </a:cubicBezTo>
                      <a:cubicBezTo>
                        <a:pt x="13923" y="331"/>
                        <a:pt x="12326" y="631"/>
                        <a:pt x="11409" y="638"/>
                      </a:cubicBezTo>
                      <a:cubicBezTo>
                        <a:pt x="9841" y="651"/>
                        <a:pt x="7355" y="982"/>
                        <a:pt x="6833" y="1263"/>
                      </a:cubicBezTo>
                      <a:cubicBezTo>
                        <a:pt x="6789" y="1286"/>
                        <a:pt x="6726" y="1297"/>
                        <a:pt x="6648" y="1297"/>
                      </a:cubicBezTo>
                      <a:cubicBezTo>
                        <a:pt x="5783" y="1297"/>
                        <a:pt x="3009" y="1"/>
                        <a:pt x="3009" y="1"/>
                      </a:cubicBezTo>
                      <a:close/>
                    </a:path>
                  </a:pathLst>
                </a:custGeom>
                <a:solidFill>
                  <a:srgbClr val="FCA6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7"/>
                <p:cNvSpPr/>
                <p:nvPr/>
              </p:nvSpPr>
              <p:spPr>
                <a:xfrm rot="205075">
                  <a:off x="-2505158" y="452239"/>
                  <a:ext cx="194082" cy="91308"/>
                </a:xfrm>
                <a:custGeom>
                  <a:rect b="b" l="l" r="r" t="t"/>
                  <a:pathLst>
                    <a:path extrusionOk="0" h="1967" w="4181">
                      <a:moveTo>
                        <a:pt x="456" y="0"/>
                      </a:moveTo>
                      <a:cubicBezTo>
                        <a:pt x="147" y="0"/>
                        <a:pt x="0" y="482"/>
                        <a:pt x="348" y="628"/>
                      </a:cubicBezTo>
                      <a:lnTo>
                        <a:pt x="3611" y="1954"/>
                      </a:lnTo>
                      <a:cubicBezTo>
                        <a:pt x="3650" y="1966"/>
                        <a:pt x="3688" y="1966"/>
                        <a:pt x="3726" y="1966"/>
                      </a:cubicBezTo>
                      <a:cubicBezTo>
                        <a:pt x="3731" y="1967"/>
                        <a:pt x="3735" y="1967"/>
                        <a:pt x="3739" y="1967"/>
                      </a:cubicBezTo>
                      <a:cubicBezTo>
                        <a:pt x="4085" y="1967"/>
                        <a:pt x="4181" y="1480"/>
                        <a:pt x="3853" y="1355"/>
                      </a:cubicBezTo>
                      <a:lnTo>
                        <a:pt x="590" y="29"/>
                      </a:lnTo>
                      <a:cubicBezTo>
                        <a:pt x="543" y="9"/>
                        <a:pt x="498"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7"/>
                <p:cNvSpPr/>
                <p:nvPr/>
              </p:nvSpPr>
              <p:spPr>
                <a:xfrm rot="205075">
                  <a:off x="-2426677" y="355745"/>
                  <a:ext cx="184381" cy="111547"/>
                </a:xfrm>
                <a:custGeom>
                  <a:rect b="b" l="l" r="r" t="t"/>
                  <a:pathLst>
                    <a:path extrusionOk="0" h="2403" w="3972">
                      <a:moveTo>
                        <a:pt x="469" y="0"/>
                      </a:moveTo>
                      <a:cubicBezTo>
                        <a:pt x="181" y="0"/>
                        <a:pt x="0" y="422"/>
                        <a:pt x="314" y="606"/>
                      </a:cubicBezTo>
                      <a:lnTo>
                        <a:pt x="3373" y="2352"/>
                      </a:lnTo>
                      <a:cubicBezTo>
                        <a:pt x="3411" y="2377"/>
                        <a:pt x="3475" y="2403"/>
                        <a:pt x="3526" y="2403"/>
                      </a:cubicBezTo>
                      <a:cubicBezTo>
                        <a:pt x="3857" y="2403"/>
                        <a:pt x="3972" y="1970"/>
                        <a:pt x="3691" y="1804"/>
                      </a:cubicBezTo>
                      <a:lnTo>
                        <a:pt x="632" y="45"/>
                      </a:lnTo>
                      <a:cubicBezTo>
                        <a:pt x="576" y="14"/>
                        <a:pt x="521" y="0"/>
                        <a:pt x="4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7"/>
                <p:cNvSpPr/>
                <p:nvPr/>
              </p:nvSpPr>
              <p:spPr>
                <a:xfrm rot="205075">
                  <a:off x="-2408776" y="241729"/>
                  <a:ext cx="233725" cy="84113"/>
                </a:xfrm>
                <a:custGeom>
                  <a:rect b="b" l="l" r="r" t="t"/>
                  <a:pathLst>
                    <a:path extrusionOk="0" h="1812" w="5035">
                      <a:moveTo>
                        <a:pt x="451" y="0"/>
                      </a:moveTo>
                      <a:cubicBezTo>
                        <a:pt x="108" y="0"/>
                        <a:pt x="1" y="521"/>
                        <a:pt x="374" y="626"/>
                      </a:cubicBezTo>
                      <a:lnTo>
                        <a:pt x="4491" y="1799"/>
                      </a:lnTo>
                      <a:cubicBezTo>
                        <a:pt x="4517" y="1812"/>
                        <a:pt x="4555" y="1812"/>
                        <a:pt x="4580" y="1812"/>
                      </a:cubicBezTo>
                      <a:cubicBezTo>
                        <a:pt x="4585" y="1812"/>
                        <a:pt x="4589" y="1812"/>
                        <a:pt x="4593" y="1812"/>
                      </a:cubicBezTo>
                      <a:cubicBezTo>
                        <a:pt x="4964" y="1812"/>
                        <a:pt x="5035" y="1275"/>
                        <a:pt x="4669" y="1187"/>
                      </a:cubicBezTo>
                      <a:lnTo>
                        <a:pt x="552" y="14"/>
                      </a:lnTo>
                      <a:cubicBezTo>
                        <a:pt x="517" y="5"/>
                        <a:pt x="483" y="0"/>
                        <a:pt x="4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7"/>
                <p:cNvSpPr/>
                <p:nvPr/>
              </p:nvSpPr>
              <p:spPr>
                <a:xfrm rot="205075">
                  <a:off x="-2523335" y="172853"/>
                  <a:ext cx="151515" cy="330789"/>
                </a:xfrm>
                <a:custGeom>
                  <a:rect b="b" l="l" r="r" t="t"/>
                  <a:pathLst>
                    <a:path extrusionOk="0" h="7126" w="3264">
                      <a:moveTo>
                        <a:pt x="2944" y="0"/>
                      </a:moveTo>
                      <a:cubicBezTo>
                        <a:pt x="2766" y="0"/>
                        <a:pt x="2626" y="140"/>
                        <a:pt x="2613" y="319"/>
                      </a:cubicBezTo>
                      <a:cubicBezTo>
                        <a:pt x="2613" y="370"/>
                        <a:pt x="2486" y="5213"/>
                        <a:pt x="280" y="6539"/>
                      </a:cubicBezTo>
                      <a:cubicBezTo>
                        <a:pt x="0" y="6692"/>
                        <a:pt x="115" y="7125"/>
                        <a:pt x="446" y="7125"/>
                      </a:cubicBezTo>
                      <a:cubicBezTo>
                        <a:pt x="497" y="7125"/>
                        <a:pt x="561" y="7100"/>
                        <a:pt x="612" y="7074"/>
                      </a:cubicBezTo>
                      <a:cubicBezTo>
                        <a:pt x="3123" y="5570"/>
                        <a:pt x="3263" y="548"/>
                        <a:pt x="3263" y="332"/>
                      </a:cubicBezTo>
                      <a:cubicBezTo>
                        <a:pt x="3263" y="153"/>
                        <a:pt x="3123" y="0"/>
                        <a:pt x="29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37"/>
              <p:cNvSpPr/>
              <p:nvPr/>
            </p:nvSpPr>
            <p:spPr>
              <a:xfrm rot="205075">
                <a:off x="-4516653" y="-2503717"/>
                <a:ext cx="1846683" cy="2793792"/>
              </a:xfrm>
              <a:custGeom>
                <a:rect b="b" l="l" r="r" t="t"/>
                <a:pathLst>
                  <a:path extrusionOk="0" h="60185" w="39782">
                    <a:moveTo>
                      <a:pt x="31661" y="0"/>
                    </a:moveTo>
                    <a:cubicBezTo>
                      <a:pt x="25473" y="0"/>
                      <a:pt x="20397" y="6519"/>
                      <a:pt x="17412" y="10924"/>
                    </a:cubicBezTo>
                    <a:cubicBezTo>
                      <a:pt x="14264" y="15551"/>
                      <a:pt x="459" y="32465"/>
                      <a:pt x="230" y="40126"/>
                    </a:cubicBezTo>
                    <a:cubicBezTo>
                      <a:pt x="1" y="47786"/>
                      <a:pt x="22230" y="59092"/>
                      <a:pt x="25633" y="59997"/>
                    </a:cubicBezTo>
                    <a:cubicBezTo>
                      <a:pt x="26128" y="60129"/>
                      <a:pt x="26592" y="60185"/>
                      <a:pt x="27025" y="60185"/>
                    </a:cubicBezTo>
                    <a:cubicBezTo>
                      <a:pt x="29576" y="60185"/>
                      <a:pt x="31038" y="58238"/>
                      <a:pt x="31038" y="58238"/>
                    </a:cubicBezTo>
                    <a:lnTo>
                      <a:pt x="34683" y="59628"/>
                    </a:lnTo>
                    <a:lnTo>
                      <a:pt x="39782" y="51062"/>
                    </a:lnTo>
                    <a:lnTo>
                      <a:pt x="36557" y="50272"/>
                    </a:lnTo>
                    <a:lnTo>
                      <a:pt x="36557" y="50272"/>
                    </a:lnTo>
                    <a:cubicBezTo>
                      <a:pt x="36557" y="50272"/>
                      <a:pt x="36565" y="50273"/>
                      <a:pt x="36579" y="50273"/>
                    </a:cubicBezTo>
                    <a:cubicBezTo>
                      <a:pt x="36739" y="50273"/>
                      <a:pt x="37716" y="50143"/>
                      <a:pt x="37118" y="46907"/>
                    </a:cubicBezTo>
                    <a:cubicBezTo>
                      <a:pt x="36455" y="43389"/>
                      <a:pt x="21402" y="34071"/>
                      <a:pt x="21402" y="34071"/>
                    </a:cubicBezTo>
                    <a:cubicBezTo>
                      <a:pt x="21402" y="34071"/>
                      <a:pt x="38711" y="9904"/>
                      <a:pt x="32606" y="51"/>
                    </a:cubicBezTo>
                    <a:cubicBezTo>
                      <a:pt x="32288" y="17"/>
                      <a:pt x="31973" y="0"/>
                      <a:pt x="316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37"/>
            <p:cNvSpPr/>
            <p:nvPr/>
          </p:nvSpPr>
          <p:spPr>
            <a:xfrm rot="205075">
              <a:off x="-4155742" y="-957362"/>
              <a:ext cx="608335" cy="162981"/>
            </a:xfrm>
            <a:custGeom>
              <a:rect b="b" l="l" r="r" t="t"/>
              <a:pathLst>
                <a:path extrusionOk="0" h="3511" w="13105">
                  <a:moveTo>
                    <a:pt x="8516" y="0"/>
                  </a:moveTo>
                  <a:cubicBezTo>
                    <a:pt x="5814" y="0"/>
                    <a:pt x="2434" y="613"/>
                    <a:pt x="77" y="3163"/>
                  </a:cubicBezTo>
                  <a:cubicBezTo>
                    <a:pt x="1" y="3239"/>
                    <a:pt x="1" y="3380"/>
                    <a:pt x="90" y="3456"/>
                  </a:cubicBezTo>
                  <a:cubicBezTo>
                    <a:pt x="128" y="3494"/>
                    <a:pt x="179" y="3507"/>
                    <a:pt x="230" y="3507"/>
                  </a:cubicBezTo>
                  <a:cubicBezTo>
                    <a:pt x="241" y="3509"/>
                    <a:pt x="252" y="3510"/>
                    <a:pt x="262" y="3510"/>
                  </a:cubicBezTo>
                  <a:cubicBezTo>
                    <a:pt x="311" y="3510"/>
                    <a:pt x="354" y="3486"/>
                    <a:pt x="396" y="3443"/>
                  </a:cubicBezTo>
                  <a:cubicBezTo>
                    <a:pt x="2645" y="1002"/>
                    <a:pt x="5895" y="415"/>
                    <a:pt x="8507" y="415"/>
                  </a:cubicBezTo>
                  <a:cubicBezTo>
                    <a:pt x="10915" y="415"/>
                    <a:pt x="12781" y="914"/>
                    <a:pt x="12824" y="920"/>
                  </a:cubicBezTo>
                  <a:cubicBezTo>
                    <a:pt x="12844" y="927"/>
                    <a:pt x="12864" y="931"/>
                    <a:pt x="12885" y="931"/>
                  </a:cubicBezTo>
                  <a:cubicBezTo>
                    <a:pt x="12968" y="931"/>
                    <a:pt x="13048" y="872"/>
                    <a:pt x="13079" y="779"/>
                  </a:cubicBezTo>
                  <a:cubicBezTo>
                    <a:pt x="13104" y="665"/>
                    <a:pt x="13040" y="550"/>
                    <a:pt x="12926" y="525"/>
                  </a:cubicBezTo>
                  <a:cubicBezTo>
                    <a:pt x="12889" y="512"/>
                    <a:pt x="10986" y="0"/>
                    <a:pt x="85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7"/>
            <p:cNvSpPr/>
            <p:nvPr/>
          </p:nvSpPr>
          <p:spPr>
            <a:xfrm rot="205075">
              <a:off x="-3138423" y="-79163"/>
              <a:ext cx="197192" cy="274250"/>
            </a:xfrm>
            <a:custGeom>
              <a:rect b="b" l="l" r="r" t="t"/>
              <a:pathLst>
                <a:path extrusionOk="0" h="5908" w="4248">
                  <a:moveTo>
                    <a:pt x="3971" y="1"/>
                  </a:moveTo>
                  <a:cubicBezTo>
                    <a:pt x="3916" y="1"/>
                    <a:pt x="3858" y="25"/>
                    <a:pt x="3812" y="82"/>
                  </a:cubicBezTo>
                  <a:lnTo>
                    <a:pt x="64" y="5576"/>
                  </a:lnTo>
                  <a:cubicBezTo>
                    <a:pt x="0" y="5678"/>
                    <a:pt x="26" y="5805"/>
                    <a:pt x="115" y="5869"/>
                  </a:cubicBezTo>
                  <a:cubicBezTo>
                    <a:pt x="153" y="5895"/>
                    <a:pt x="192" y="5907"/>
                    <a:pt x="230" y="5907"/>
                  </a:cubicBezTo>
                  <a:cubicBezTo>
                    <a:pt x="306" y="5907"/>
                    <a:pt x="370" y="5869"/>
                    <a:pt x="408" y="5818"/>
                  </a:cubicBezTo>
                  <a:lnTo>
                    <a:pt x="4156" y="324"/>
                  </a:lnTo>
                  <a:cubicBezTo>
                    <a:pt x="4247" y="159"/>
                    <a:pt x="4115" y="1"/>
                    <a:pt x="39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37"/>
          <p:cNvGrpSpPr/>
          <p:nvPr/>
        </p:nvGrpSpPr>
        <p:grpSpPr>
          <a:xfrm>
            <a:off x="3712361" y="2119196"/>
            <a:ext cx="647111" cy="599475"/>
            <a:chOff x="6431601" y="-1894477"/>
            <a:chExt cx="2004648" cy="1857079"/>
          </a:xfrm>
        </p:grpSpPr>
        <p:sp>
          <p:nvSpPr>
            <p:cNvPr id="982" name="Google Shape;982;p37"/>
            <p:cNvSpPr/>
            <p:nvPr/>
          </p:nvSpPr>
          <p:spPr>
            <a:xfrm>
              <a:off x="7424432" y="-981210"/>
              <a:ext cx="663342" cy="621332"/>
            </a:xfrm>
            <a:custGeom>
              <a:rect b="b" l="l" r="r" t="t"/>
              <a:pathLst>
                <a:path extrusionOk="0" h="13385" w="14290">
                  <a:moveTo>
                    <a:pt x="1479" y="1"/>
                  </a:moveTo>
                  <a:lnTo>
                    <a:pt x="1" y="1619"/>
                  </a:lnTo>
                  <a:lnTo>
                    <a:pt x="12811" y="13384"/>
                  </a:lnTo>
                  <a:lnTo>
                    <a:pt x="14289" y="11778"/>
                  </a:lnTo>
                  <a:lnTo>
                    <a:pt x="14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7"/>
            <p:cNvSpPr/>
            <p:nvPr/>
          </p:nvSpPr>
          <p:spPr>
            <a:xfrm>
              <a:off x="7797788" y="-638631"/>
              <a:ext cx="638461" cy="601232"/>
            </a:xfrm>
            <a:custGeom>
              <a:rect b="b" l="l" r="r" t="t"/>
              <a:pathLst>
                <a:path extrusionOk="0" h="12952" w="13754">
                  <a:moveTo>
                    <a:pt x="2219" y="0"/>
                  </a:moveTo>
                  <a:cubicBezTo>
                    <a:pt x="2134" y="0"/>
                    <a:pt x="2049" y="36"/>
                    <a:pt x="1989" y="103"/>
                  </a:cubicBezTo>
                  <a:lnTo>
                    <a:pt x="128" y="2142"/>
                  </a:lnTo>
                  <a:cubicBezTo>
                    <a:pt x="1" y="2270"/>
                    <a:pt x="13" y="2474"/>
                    <a:pt x="141" y="2588"/>
                  </a:cubicBezTo>
                  <a:lnTo>
                    <a:pt x="11319" y="12862"/>
                  </a:lnTo>
                  <a:cubicBezTo>
                    <a:pt x="11380" y="12922"/>
                    <a:pt x="11458" y="12951"/>
                    <a:pt x="11535" y="12951"/>
                  </a:cubicBezTo>
                  <a:cubicBezTo>
                    <a:pt x="11620" y="12951"/>
                    <a:pt x="11705" y="12916"/>
                    <a:pt x="11766" y="12849"/>
                  </a:cubicBezTo>
                  <a:lnTo>
                    <a:pt x="13639" y="10810"/>
                  </a:lnTo>
                  <a:cubicBezTo>
                    <a:pt x="13754" y="10682"/>
                    <a:pt x="13754" y="10478"/>
                    <a:pt x="13614" y="10364"/>
                  </a:cubicBezTo>
                  <a:lnTo>
                    <a:pt x="2435" y="90"/>
                  </a:lnTo>
                  <a:cubicBezTo>
                    <a:pt x="2375" y="29"/>
                    <a:pt x="229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7"/>
            <p:cNvSpPr/>
            <p:nvPr/>
          </p:nvSpPr>
          <p:spPr>
            <a:xfrm>
              <a:off x="7796024" y="-621687"/>
              <a:ext cx="581596" cy="580714"/>
            </a:xfrm>
            <a:custGeom>
              <a:rect b="b" l="l" r="r" t="t"/>
              <a:pathLst>
                <a:path extrusionOk="0" h="12510" w="12529">
                  <a:moveTo>
                    <a:pt x="1576" y="1"/>
                  </a:moveTo>
                  <a:cubicBezTo>
                    <a:pt x="1521" y="1"/>
                    <a:pt x="1468" y="23"/>
                    <a:pt x="1428" y="69"/>
                  </a:cubicBezTo>
                  <a:lnTo>
                    <a:pt x="447" y="1127"/>
                  </a:lnTo>
                  <a:cubicBezTo>
                    <a:pt x="0" y="1611"/>
                    <a:pt x="39" y="2363"/>
                    <a:pt x="523" y="2810"/>
                  </a:cubicBezTo>
                  <a:lnTo>
                    <a:pt x="10733" y="12191"/>
                  </a:lnTo>
                  <a:cubicBezTo>
                    <a:pt x="10949" y="12395"/>
                    <a:pt x="11230" y="12510"/>
                    <a:pt x="11523" y="12510"/>
                  </a:cubicBezTo>
                  <a:lnTo>
                    <a:pt x="11574" y="12510"/>
                  </a:lnTo>
                  <a:cubicBezTo>
                    <a:pt x="11893" y="12497"/>
                    <a:pt x="12186" y="12357"/>
                    <a:pt x="12403" y="12127"/>
                  </a:cubicBezTo>
                  <a:cubicBezTo>
                    <a:pt x="12528" y="11972"/>
                    <a:pt x="12397" y="11781"/>
                    <a:pt x="12243" y="11781"/>
                  </a:cubicBezTo>
                  <a:cubicBezTo>
                    <a:pt x="12194" y="11781"/>
                    <a:pt x="12143" y="11801"/>
                    <a:pt x="12097" y="11847"/>
                  </a:cubicBezTo>
                  <a:cubicBezTo>
                    <a:pt x="11956" y="11987"/>
                    <a:pt x="11765" y="12076"/>
                    <a:pt x="11561" y="12089"/>
                  </a:cubicBezTo>
                  <a:cubicBezTo>
                    <a:pt x="11547" y="12090"/>
                    <a:pt x="11532" y="12090"/>
                    <a:pt x="11517" y="12090"/>
                  </a:cubicBezTo>
                  <a:cubicBezTo>
                    <a:pt x="11328" y="12090"/>
                    <a:pt x="11142" y="12015"/>
                    <a:pt x="11000" y="11885"/>
                  </a:cubicBezTo>
                  <a:lnTo>
                    <a:pt x="803" y="2504"/>
                  </a:lnTo>
                  <a:cubicBezTo>
                    <a:pt x="485" y="2211"/>
                    <a:pt x="472" y="1726"/>
                    <a:pt x="752" y="1420"/>
                  </a:cubicBezTo>
                  <a:lnTo>
                    <a:pt x="1734" y="350"/>
                  </a:lnTo>
                  <a:cubicBezTo>
                    <a:pt x="1810" y="273"/>
                    <a:pt x="1798" y="133"/>
                    <a:pt x="1721" y="56"/>
                  </a:cubicBezTo>
                  <a:cubicBezTo>
                    <a:pt x="1678" y="20"/>
                    <a:pt x="1627" y="1"/>
                    <a:pt x="1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7"/>
            <p:cNvSpPr/>
            <p:nvPr/>
          </p:nvSpPr>
          <p:spPr>
            <a:xfrm>
              <a:off x="6431601" y="-1894477"/>
              <a:ext cx="1456195" cy="1351193"/>
            </a:xfrm>
            <a:custGeom>
              <a:rect b="b" l="l" r="r" t="t"/>
              <a:pathLst>
                <a:path extrusionOk="0" h="29108" w="31370">
                  <a:moveTo>
                    <a:pt x="15688" y="0"/>
                  </a:moveTo>
                  <a:cubicBezTo>
                    <a:pt x="11759" y="0"/>
                    <a:pt x="7842" y="1584"/>
                    <a:pt x="4971" y="4710"/>
                  </a:cubicBezTo>
                  <a:cubicBezTo>
                    <a:pt x="982" y="9031"/>
                    <a:pt x="0" y="15341"/>
                    <a:pt x="2486" y="20682"/>
                  </a:cubicBezTo>
                  <a:cubicBezTo>
                    <a:pt x="4870" y="25831"/>
                    <a:pt x="10027" y="29108"/>
                    <a:pt x="15660" y="29108"/>
                  </a:cubicBezTo>
                  <a:cubicBezTo>
                    <a:pt x="15869" y="29108"/>
                    <a:pt x="16079" y="29103"/>
                    <a:pt x="16290" y="29094"/>
                  </a:cubicBezTo>
                  <a:cubicBezTo>
                    <a:pt x="22179" y="28852"/>
                    <a:pt x="27328" y="25092"/>
                    <a:pt x="29355" y="19560"/>
                  </a:cubicBezTo>
                  <a:cubicBezTo>
                    <a:pt x="31369" y="14028"/>
                    <a:pt x="29865" y="7820"/>
                    <a:pt x="25531" y="3844"/>
                  </a:cubicBezTo>
                  <a:cubicBezTo>
                    <a:pt x="22736" y="1272"/>
                    <a:pt x="19207" y="0"/>
                    <a:pt x="156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7"/>
            <p:cNvSpPr/>
            <p:nvPr/>
          </p:nvSpPr>
          <p:spPr>
            <a:xfrm>
              <a:off x="6613242" y="-1743798"/>
              <a:ext cx="1093470" cy="1050206"/>
            </a:xfrm>
            <a:custGeom>
              <a:rect b="b" l="l" r="r" t="t"/>
              <a:pathLst>
                <a:path extrusionOk="0" h="22624" w="23556">
                  <a:moveTo>
                    <a:pt x="11771" y="0"/>
                  </a:moveTo>
                  <a:cubicBezTo>
                    <a:pt x="5938" y="0"/>
                    <a:pt x="982" y="4486"/>
                    <a:pt x="498" y="10400"/>
                  </a:cubicBezTo>
                  <a:cubicBezTo>
                    <a:pt x="0" y="16633"/>
                    <a:pt x="4640" y="22088"/>
                    <a:pt x="10873" y="22585"/>
                  </a:cubicBezTo>
                  <a:cubicBezTo>
                    <a:pt x="11186" y="22611"/>
                    <a:pt x="11498" y="22623"/>
                    <a:pt x="11806" y="22623"/>
                  </a:cubicBezTo>
                  <a:cubicBezTo>
                    <a:pt x="17642" y="22623"/>
                    <a:pt x="22586" y="18130"/>
                    <a:pt x="23059" y="12222"/>
                  </a:cubicBezTo>
                  <a:cubicBezTo>
                    <a:pt x="23556" y="5989"/>
                    <a:pt x="18916" y="534"/>
                    <a:pt x="12683" y="37"/>
                  </a:cubicBezTo>
                  <a:cubicBezTo>
                    <a:pt x="12377" y="12"/>
                    <a:pt x="12073" y="0"/>
                    <a:pt x="11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7"/>
            <p:cNvSpPr/>
            <p:nvPr/>
          </p:nvSpPr>
          <p:spPr>
            <a:xfrm>
              <a:off x="6584230" y="-1584113"/>
              <a:ext cx="976027" cy="899991"/>
            </a:xfrm>
            <a:custGeom>
              <a:rect b="b" l="l" r="r" t="t"/>
              <a:pathLst>
                <a:path extrusionOk="0" h="19388" w="21026">
                  <a:moveTo>
                    <a:pt x="4060" y="0"/>
                  </a:moveTo>
                  <a:cubicBezTo>
                    <a:pt x="4010" y="0"/>
                    <a:pt x="3959" y="19"/>
                    <a:pt x="3914" y="64"/>
                  </a:cubicBezTo>
                  <a:cubicBezTo>
                    <a:pt x="817" y="3429"/>
                    <a:pt x="1" y="8311"/>
                    <a:pt x="1836" y="12491"/>
                  </a:cubicBezTo>
                  <a:cubicBezTo>
                    <a:pt x="3672" y="16685"/>
                    <a:pt x="7814" y="19387"/>
                    <a:pt x="12390" y="19387"/>
                  </a:cubicBezTo>
                  <a:cubicBezTo>
                    <a:pt x="12543" y="19387"/>
                    <a:pt x="12709" y="19387"/>
                    <a:pt x="12887" y="19375"/>
                  </a:cubicBezTo>
                  <a:cubicBezTo>
                    <a:pt x="15947" y="19260"/>
                    <a:pt x="18827" y="17921"/>
                    <a:pt x="20892" y="15665"/>
                  </a:cubicBezTo>
                  <a:cubicBezTo>
                    <a:pt x="21025" y="15504"/>
                    <a:pt x="20882" y="15307"/>
                    <a:pt x="20726" y="15307"/>
                  </a:cubicBezTo>
                  <a:cubicBezTo>
                    <a:pt x="20673" y="15307"/>
                    <a:pt x="20619" y="15330"/>
                    <a:pt x="20573" y="15385"/>
                  </a:cubicBezTo>
                  <a:cubicBezTo>
                    <a:pt x="18389" y="17710"/>
                    <a:pt x="15433" y="18887"/>
                    <a:pt x="12471" y="18887"/>
                  </a:cubicBezTo>
                  <a:cubicBezTo>
                    <a:pt x="9782" y="18887"/>
                    <a:pt x="7088" y="17917"/>
                    <a:pt x="4959" y="15958"/>
                  </a:cubicBezTo>
                  <a:cubicBezTo>
                    <a:pt x="472" y="11841"/>
                    <a:pt x="141" y="4882"/>
                    <a:pt x="4220" y="357"/>
                  </a:cubicBezTo>
                  <a:cubicBezTo>
                    <a:pt x="4366" y="201"/>
                    <a:pt x="4221"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37"/>
          <p:cNvSpPr txBox="1"/>
          <p:nvPr>
            <p:ph type="ctrTitle"/>
          </p:nvPr>
        </p:nvSpPr>
        <p:spPr>
          <a:xfrm>
            <a:off x="4730550" y="741125"/>
            <a:ext cx="3504600" cy="277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Taller AXA-Tech Graduate</a:t>
            </a:r>
            <a:endParaRPr/>
          </a:p>
        </p:txBody>
      </p:sp>
      <p:pic>
        <p:nvPicPr>
          <p:cNvPr id="989" name="Google Shape;989;p37"/>
          <p:cNvPicPr preferRelativeResize="0"/>
          <p:nvPr/>
        </p:nvPicPr>
        <p:blipFill>
          <a:blip r:embed="rId3">
            <a:alphaModFix/>
          </a:blip>
          <a:stretch>
            <a:fillRect/>
          </a:stretch>
        </p:blipFill>
        <p:spPr>
          <a:xfrm>
            <a:off x="1942050" y="2810031"/>
            <a:ext cx="781050" cy="781869"/>
          </a:xfrm>
          <a:prstGeom prst="rect">
            <a:avLst/>
          </a:prstGeom>
          <a:noFill/>
          <a:ln>
            <a:noFill/>
          </a:ln>
        </p:spPr>
      </p:pic>
      <p:sp>
        <p:nvSpPr>
          <p:cNvPr id="990" name="Google Shape;990;p37"/>
          <p:cNvSpPr txBox="1"/>
          <p:nvPr>
            <p:ph idx="1" type="subTitle"/>
          </p:nvPr>
        </p:nvSpPr>
        <p:spPr>
          <a:xfrm>
            <a:off x="4730550" y="3507931"/>
            <a:ext cx="3079800" cy="6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Fabiana Alexandra Calles Pestana.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grpSp>
        <p:nvGrpSpPr>
          <p:cNvPr id="1469" name="Google Shape;1469;p46"/>
          <p:cNvGrpSpPr/>
          <p:nvPr/>
        </p:nvGrpSpPr>
        <p:grpSpPr>
          <a:xfrm>
            <a:off x="7028388" y="259241"/>
            <a:ext cx="1954117" cy="1954117"/>
            <a:chOff x="367385" y="2587838"/>
            <a:chExt cx="2501110" cy="2501110"/>
          </a:xfrm>
        </p:grpSpPr>
        <p:sp>
          <p:nvSpPr>
            <p:cNvPr id="1470" name="Google Shape;1470;p46"/>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46"/>
          <p:cNvGrpSpPr/>
          <p:nvPr/>
        </p:nvGrpSpPr>
        <p:grpSpPr>
          <a:xfrm>
            <a:off x="7555466" y="2755447"/>
            <a:ext cx="1490500" cy="1839578"/>
            <a:chOff x="7317341" y="3117397"/>
            <a:chExt cx="1490500" cy="1839578"/>
          </a:xfrm>
        </p:grpSpPr>
        <p:sp>
          <p:nvSpPr>
            <p:cNvPr id="1480" name="Google Shape;1480;p46"/>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46"/>
          <p:cNvSpPr/>
          <p:nvPr/>
        </p:nvSpPr>
        <p:spPr>
          <a:xfrm>
            <a:off x="4800600" y="457200"/>
            <a:ext cx="2838600" cy="4229100"/>
          </a:xfrm>
          <a:prstGeom prst="roundRect">
            <a:avLst>
              <a:gd fmla="val 536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6"/>
          <p:cNvSpPr txBox="1"/>
          <p:nvPr>
            <p:ph type="title"/>
          </p:nvPr>
        </p:nvSpPr>
        <p:spPr>
          <a:xfrm>
            <a:off x="872400" y="664225"/>
            <a:ext cx="3366300" cy="59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Racional</a:t>
            </a:r>
            <a:endParaRPr/>
          </a:p>
        </p:txBody>
      </p:sp>
      <p:sp>
        <p:nvSpPr>
          <p:cNvPr id="1488" name="Google Shape;1488;p46"/>
          <p:cNvSpPr txBox="1"/>
          <p:nvPr>
            <p:ph idx="1" type="subTitle"/>
          </p:nvPr>
        </p:nvSpPr>
        <p:spPr>
          <a:xfrm>
            <a:off x="872400" y="1466875"/>
            <a:ext cx="3366300" cy="107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Axa compañía global a gran escala maneja una amplia gama de proyectos.</a:t>
            </a:r>
            <a:endParaRPr/>
          </a:p>
        </p:txBody>
      </p:sp>
      <p:sp>
        <p:nvSpPr>
          <p:cNvPr id="1489" name="Google Shape;1489;p46"/>
          <p:cNvSpPr/>
          <p:nvPr/>
        </p:nvSpPr>
        <p:spPr>
          <a:xfrm>
            <a:off x="6338925" y="500063"/>
            <a:ext cx="85800" cy="85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46"/>
          <p:cNvGrpSpPr/>
          <p:nvPr/>
        </p:nvGrpSpPr>
        <p:grpSpPr>
          <a:xfrm>
            <a:off x="4238696" y="319921"/>
            <a:ext cx="1265741" cy="1375543"/>
            <a:chOff x="794031" y="-2222574"/>
            <a:chExt cx="2551382" cy="2772713"/>
          </a:xfrm>
        </p:grpSpPr>
        <p:sp>
          <p:nvSpPr>
            <p:cNvPr id="1491" name="Google Shape;1491;p46"/>
            <p:cNvSpPr/>
            <p:nvPr/>
          </p:nvSpPr>
          <p:spPr>
            <a:xfrm>
              <a:off x="794031" y="-2222574"/>
              <a:ext cx="2551382" cy="2772713"/>
            </a:xfrm>
            <a:custGeom>
              <a:rect b="b" l="l" r="r" t="t"/>
              <a:pathLst>
                <a:path extrusionOk="0" h="59731" w="54963">
                  <a:moveTo>
                    <a:pt x="25646" y="1"/>
                  </a:moveTo>
                  <a:cubicBezTo>
                    <a:pt x="16570" y="103"/>
                    <a:pt x="9050" y="2690"/>
                    <a:pt x="9050" y="2690"/>
                  </a:cubicBezTo>
                  <a:cubicBezTo>
                    <a:pt x="9050" y="2690"/>
                    <a:pt x="10580" y="11651"/>
                    <a:pt x="0" y="14774"/>
                  </a:cubicBezTo>
                  <a:cubicBezTo>
                    <a:pt x="523" y="49176"/>
                    <a:pt x="14658" y="59730"/>
                    <a:pt x="27481" y="59730"/>
                  </a:cubicBezTo>
                  <a:cubicBezTo>
                    <a:pt x="40317" y="59730"/>
                    <a:pt x="54440" y="49176"/>
                    <a:pt x="54962" y="14774"/>
                  </a:cubicBezTo>
                  <a:cubicBezTo>
                    <a:pt x="44383" y="11651"/>
                    <a:pt x="45912" y="2690"/>
                    <a:pt x="45912" y="2690"/>
                  </a:cubicBezTo>
                  <a:cubicBezTo>
                    <a:pt x="45912" y="2690"/>
                    <a:pt x="38119" y="7"/>
                    <a:pt x="28830" y="7"/>
                  </a:cubicBezTo>
                  <a:cubicBezTo>
                    <a:pt x="28388" y="7"/>
                    <a:pt x="27942" y="14"/>
                    <a:pt x="27494" y="26"/>
                  </a:cubicBezTo>
                  <a:cubicBezTo>
                    <a:pt x="26869" y="1"/>
                    <a:pt x="26258" y="1"/>
                    <a:pt x="256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972098" y="-2059965"/>
              <a:ext cx="2195202" cy="2447355"/>
            </a:xfrm>
            <a:custGeom>
              <a:rect b="b" l="l" r="r" t="t"/>
              <a:pathLst>
                <a:path extrusionOk="0" h="52722" w="47290">
                  <a:moveTo>
                    <a:pt x="24931" y="0"/>
                  </a:moveTo>
                  <a:cubicBezTo>
                    <a:pt x="24544" y="0"/>
                    <a:pt x="24153" y="5"/>
                    <a:pt x="23760" y="16"/>
                  </a:cubicBezTo>
                  <a:lnTo>
                    <a:pt x="23530" y="16"/>
                  </a:lnTo>
                  <a:cubicBezTo>
                    <a:pt x="22970" y="3"/>
                    <a:pt x="22409" y="3"/>
                    <a:pt x="21848" y="3"/>
                  </a:cubicBezTo>
                  <a:cubicBezTo>
                    <a:pt x="15539" y="67"/>
                    <a:pt x="11116" y="1214"/>
                    <a:pt x="8885" y="1864"/>
                  </a:cubicBezTo>
                  <a:cubicBezTo>
                    <a:pt x="8796" y="2998"/>
                    <a:pt x="8566" y="4107"/>
                    <a:pt x="8197" y="5178"/>
                  </a:cubicBezTo>
                  <a:cubicBezTo>
                    <a:pt x="7139" y="8135"/>
                    <a:pt x="4551" y="11436"/>
                    <a:pt x="1" y="13540"/>
                  </a:cubicBezTo>
                  <a:cubicBezTo>
                    <a:pt x="549" y="28912"/>
                    <a:pt x="3978" y="38816"/>
                    <a:pt x="8337" y="44628"/>
                  </a:cubicBezTo>
                  <a:cubicBezTo>
                    <a:pt x="12926" y="50759"/>
                    <a:pt x="18292" y="52722"/>
                    <a:pt x="23645" y="52722"/>
                  </a:cubicBezTo>
                  <a:cubicBezTo>
                    <a:pt x="28999" y="52722"/>
                    <a:pt x="34365" y="50759"/>
                    <a:pt x="38954" y="44628"/>
                  </a:cubicBezTo>
                  <a:cubicBezTo>
                    <a:pt x="43326" y="38828"/>
                    <a:pt x="46754" y="28912"/>
                    <a:pt x="47290" y="13540"/>
                  </a:cubicBezTo>
                  <a:cubicBezTo>
                    <a:pt x="42739" y="11436"/>
                    <a:pt x="40152" y="8122"/>
                    <a:pt x="39107" y="5178"/>
                  </a:cubicBezTo>
                  <a:cubicBezTo>
                    <a:pt x="38724" y="4095"/>
                    <a:pt x="38482" y="2960"/>
                    <a:pt x="38405" y="1813"/>
                  </a:cubicBezTo>
                  <a:cubicBezTo>
                    <a:pt x="35602" y="1085"/>
                    <a:pt x="30598" y="0"/>
                    <a:pt x="24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962071" y="-2069527"/>
              <a:ext cx="2215905" cy="2466991"/>
            </a:xfrm>
            <a:custGeom>
              <a:rect b="b" l="l" r="r" t="t"/>
              <a:pathLst>
                <a:path extrusionOk="0" h="53145" w="47736">
                  <a:moveTo>
                    <a:pt x="22552" y="420"/>
                  </a:moveTo>
                  <a:cubicBezTo>
                    <a:pt x="22951" y="420"/>
                    <a:pt x="23342" y="429"/>
                    <a:pt x="23721" y="438"/>
                  </a:cubicBezTo>
                  <a:lnTo>
                    <a:pt x="23963" y="438"/>
                  </a:lnTo>
                  <a:cubicBezTo>
                    <a:pt x="24380" y="426"/>
                    <a:pt x="24794" y="421"/>
                    <a:pt x="25206" y="421"/>
                  </a:cubicBezTo>
                  <a:cubicBezTo>
                    <a:pt x="30443" y="421"/>
                    <a:pt x="35202" y="1357"/>
                    <a:pt x="38405" y="2185"/>
                  </a:cubicBezTo>
                  <a:cubicBezTo>
                    <a:pt x="38494" y="3306"/>
                    <a:pt x="38723" y="4403"/>
                    <a:pt x="39093" y="5448"/>
                  </a:cubicBezTo>
                  <a:cubicBezTo>
                    <a:pt x="40355" y="8953"/>
                    <a:pt x="43325" y="12025"/>
                    <a:pt x="47276" y="13873"/>
                  </a:cubicBezTo>
                  <a:cubicBezTo>
                    <a:pt x="46652" y="31055"/>
                    <a:pt x="42420" y="40118"/>
                    <a:pt x="38991" y="44707"/>
                  </a:cubicBezTo>
                  <a:cubicBezTo>
                    <a:pt x="34951" y="50098"/>
                    <a:pt x="29992" y="52724"/>
                    <a:pt x="23848" y="52724"/>
                  </a:cubicBezTo>
                  <a:cubicBezTo>
                    <a:pt x="17705" y="52724"/>
                    <a:pt x="12759" y="50098"/>
                    <a:pt x="8719" y="44707"/>
                  </a:cubicBezTo>
                  <a:cubicBezTo>
                    <a:pt x="5290" y="40118"/>
                    <a:pt x="1071" y="31055"/>
                    <a:pt x="433" y="13873"/>
                  </a:cubicBezTo>
                  <a:cubicBezTo>
                    <a:pt x="4372" y="12025"/>
                    <a:pt x="7355" y="8953"/>
                    <a:pt x="8578" y="5448"/>
                  </a:cubicBezTo>
                  <a:cubicBezTo>
                    <a:pt x="8948" y="4415"/>
                    <a:pt x="9177" y="3332"/>
                    <a:pt x="9267" y="2236"/>
                  </a:cubicBezTo>
                  <a:cubicBezTo>
                    <a:pt x="10911" y="1751"/>
                    <a:pt x="15461" y="489"/>
                    <a:pt x="22051" y="426"/>
                  </a:cubicBezTo>
                  <a:cubicBezTo>
                    <a:pt x="22219" y="422"/>
                    <a:pt x="22386" y="420"/>
                    <a:pt x="22552" y="420"/>
                  </a:cubicBezTo>
                  <a:close/>
                  <a:moveTo>
                    <a:pt x="25218" y="1"/>
                  </a:moveTo>
                  <a:cubicBezTo>
                    <a:pt x="24811" y="1"/>
                    <a:pt x="24401" y="6"/>
                    <a:pt x="23989" y="18"/>
                  </a:cubicBezTo>
                  <a:lnTo>
                    <a:pt x="23759" y="18"/>
                  </a:lnTo>
                  <a:cubicBezTo>
                    <a:pt x="23224" y="5"/>
                    <a:pt x="22650" y="5"/>
                    <a:pt x="22077" y="5"/>
                  </a:cubicBezTo>
                  <a:cubicBezTo>
                    <a:pt x="15232" y="69"/>
                    <a:pt x="10580" y="1420"/>
                    <a:pt x="9050" y="1866"/>
                  </a:cubicBezTo>
                  <a:cubicBezTo>
                    <a:pt x="8961" y="1892"/>
                    <a:pt x="8897" y="1968"/>
                    <a:pt x="8897" y="2057"/>
                  </a:cubicBezTo>
                  <a:cubicBezTo>
                    <a:pt x="8808" y="3166"/>
                    <a:pt x="8578" y="4262"/>
                    <a:pt x="8209" y="5308"/>
                  </a:cubicBezTo>
                  <a:cubicBezTo>
                    <a:pt x="6972" y="8749"/>
                    <a:pt x="4041" y="11757"/>
                    <a:pt x="127" y="13554"/>
                  </a:cubicBezTo>
                  <a:cubicBezTo>
                    <a:pt x="51" y="13593"/>
                    <a:pt x="0" y="13669"/>
                    <a:pt x="13" y="13758"/>
                  </a:cubicBezTo>
                  <a:cubicBezTo>
                    <a:pt x="625" y="31132"/>
                    <a:pt x="4907" y="40309"/>
                    <a:pt x="8387" y="44961"/>
                  </a:cubicBezTo>
                  <a:cubicBezTo>
                    <a:pt x="12504" y="50468"/>
                    <a:pt x="17565" y="53145"/>
                    <a:pt x="23861" y="53145"/>
                  </a:cubicBezTo>
                  <a:cubicBezTo>
                    <a:pt x="30158" y="53145"/>
                    <a:pt x="35218" y="50468"/>
                    <a:pt x="39348" y="44961"/>
                  </a:cubicBezTo>
                  <a:cubicBezTo>
                    <a:pt x="42841" y="40309"/>
                    <a:pt x="47111" y="31119"/>
                    <a:pt x="47735" y="13758"/>
                  </a:cubicBezTo>
                  <a:cubicBezTo>
                    <a:pt x="47735" y="13669"/>
                    <a:pt x="47684" y="13593"/>
                    <a:pt x="47608" y="13554"/>
                  </a:cubicBezTo>
                  <a:cubicBezTo>
                    <a:pt x="43707" y="11757"/>
                    <a:pt x="40750" y="8749"/>
                    <a:pt x="39526" y="5308"/>
                  </a:cubicBezTo>
                  <a:cubicBezTo>
                    <a:pt x="39157" y="4250"/>
                    <a:pt x="38927" y="3128"/>
                    <a:pt x="38838" y="2006"/>
                  </a:cubicBezTo>
                  <a:cubicBezTo>
                    <a:pt x="38825" y="1917"/>
                    <a:pt x="38762" y="1841"/>
                    <a:pt x="38685" y="1815"/>
                  </a:cubicBezTo>
                  <a:cubicBezTo>
                    <a:pt x="35451" y="974"/>
                    <a:pt x="30587" y="1"/>
                    <a:pt x="252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1661435" y="-1580585"/>
              <a:ext cx="816574" cy="1192251"/>
            </a:xfrm>
            <a:custGeom>
              <a:rect b="b" l="l" r="r" t="t"/>
              <a:pathLst>
                <a:path extrusionOk="0" h="25684" w="17591">
                  <a:moveTo>
                    <a:pt x="5929" y="1849"/>
                  </a:moveTo>
                  <a:cubicBezTo>
                    <a:pt x="5937" y="1849"/>
                    <a:pt x="5945" y="1849"/>
                    <a:pt x="5953" y="1849"/>
                  </a:cubicBezTo>
                  <a:lnTo>
                    <a:pt x="5953" y="1862"/>
                  </a:lnTo>
                  <a:lnTo>
                    <a:pt x="11638" y="1862"/>
                  </a:lnTo>
                  <a:cubicBezTo>
                    <a:pt x="11646" y="1861"/>
                    <a:pt x="11653" y="1861"/>
                    <a:pt x="11661" y="1861"/>
                  </a:cubicBezTo>
                  <a:cubicBezTo>
                    <a:pt x="12912" y="1861"/>
                    <a:pt x="13919" y="2864"/>
                    <a:pt x="13906" y="4118"/>
                  </a:cubicBezTo>
                  <a:lnTo>
                    <a:pt x="13906" y="9089"/>
                  </a:lnTo>
                  <a:cubicBezTo>
                    <a:pt x="12104" y="8743"/>
                    <a:pt x="10312" y="8564"/>
                    <a:pt x="8534" y="8564"/>
                  </a:cubicBezTo>
                  <a:cubicBezTo>
                    <a:pt x="6905" y="8564"/>
                    <a:pt x="5287" y="8714"/>
                    <a:pt x="3684" y="9025"/>
                  </a:cubicBezTo>
                  <a:lnTo>
                    <a:pt x="3684" y="4118"/>
                  </a:lnTo>
                  <a:cubicBezTo>
                    <a:pt x="3671" y="2864"/>
                    <a:pt x="4678" y="1849"/>
                    <a:pt x="5929" y="1849"/>
                  </a:cubicBezTo>
                  <a:close/>
                  <a:moveTo>
                    <a:pt x="8795" y="13282"/>
                  </a:moveTo>
                  <a:cubicBezTo>
                    <a:pt x="9649" y="13282"/>
                    <a:pt x="10401" y="13881"/>
                    <a:pt x="10580" y="14710"/>
                  </a:cubicBezTo>
                  <a:cubicBezTo>
                    <a:pt x="10771" y="15551"/>
                    <a:pt x="10363" y="16405"/>
                    <a:pt x="9585" y="16775"/>
                  </a:cubicBezTo>
                  <a:lnTo>
                    <a:pt x="9585" y="19439"/>
                  </a:lnTo>
                  <a:lnTo>
                    <a:pt x="8005" y="19439"/>
                  </a:lnTo>
                  <a:lnTo>
                    <a:pt x="8005" y="16775"/>
                  </a:lnTo>
                  <a:cubicBezTo>
                    <a:pt x="6246" y="15933"/>
                    <a:pt x="6845" y="13282"/>
                    <a:pt x="8795" y="13282"/>
                  </a:cubicBezTo>
                  <a:close/>
                  <a:moveTo>
                    <a:pt x="11638" y="1"/>
                  </a:moveTo>
                  <a:lnTo>
                    <a:pt x="5953" y="13"/>
                  </a:lnTo>
                  <a:cubicBezTo>
                    <a:pt x="3684" y="13"/>
                    <a:pt x="1848" y="1849"/>
                    <a:pt x="1836" y="4118"/>
                  </a:cubicBezTo>
                  <a:lnTo>
                    <a:pt x="1836" y="9446"/>
                  </a:lnTo>
                  <a:cubicBezTo>
                    <a:pt x="1224" y="9624"/>
                    <a:pt x="612" y="9802"/>
                    <a:pt x="0" y="10019"/>
                  </a:cubicBezTo>
                  <a:lnTo>
                    <a:pt x="0" y="24461"/>
                  </a:lnTo>
                  <a:cubicBezTo>
                    <a:pt x="3281" y="25111"/>
                    <a:pt x="6566" y="25684"/>
                    <a:pt x="9889" y="25684"/>
                  </a:cubicBezTo>
                  <a:cubicBezTo>
                    <a:pt x="12428" y="25684"/>
                    <a:pt x="14990" y="25350"/>
                    <a:pt x="17590" y="24461"/>
                  </a:cubicBezTo>
                  <a:lnTo>
                    <a:pt x="17590" y="10019"/>
                  </a:lnTo>
                  <a:cubicBezTo>
                    <a:pt x="16978" y="9828"/>
                    <a:pt x="16367" y="9662"/>
                    <a:pt x="15755" y="9509"/>
                  </a:cubicBezTo>
                  <a:lnTo>
                    <a:pt x="15755" y="4118"/>
                  </a:lnTo>
                  <a:cubicBezTo>
                    <a:pt x="15755" y="1849"/>
                    <a:pt x="13906" y="1"/>
                    <a:pt x="11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46"/>
          <p:cNvGrpSpPr/>
          <p:nvPr/>
        </p:nvGrpSpPr>
        <p:grpSpPr>
          <a:xfrm>
            <a:off x="3321720" y="4068047"/>
            <a:ext cx="1250276" cy="1250833"/>
            <a:chOff x="369195" y="1138234"/>
            <a:chExt cx="1250276" cy="1250833"/>
          </a:xfrm>
        </p:grpSpPr>
        <p:sp>
          <p:nvSpPr>
            <p:cNvPr id="1496" name="Google Shape;1496;p46"/>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5" name="Google Shape;1505;p46"/>
          <p:cNvPicPr preferRelativeResize="0"/>
          <p:nvPr/>
        </p:nvPicPr>
        <p:blipFill>
          <a:blip r:embed="rId3">
            <a:alphaModFix/>
          </a:blip>
          <a:stretch>
            <a:fillRect/>
          </a:stretch>
        </p:blipFill>
        <p:spPr>
          <a:xfrm>
            <a:off x="4896434" y="1246888"/>
            <a:ext cx="2646928" cy="2649725"/>
          </a:xfrm>
          <a:prstGeom prst="rect">
            <a:avLst/>
          </a:prstGeom>
          <a:noFill/>
          <a:ln>
            <a:noFill/>
          </a:ln>
        </p:spPr>
      </p:pic>
      <p:sp>
        <p:nvSpPr>
          <p:cNvPr id="1506" name="Google Shape;1506;p46"/>
          <p:cNvSpPr/>
          <p:nvPr/>
        </p:nvSpPr>
        <p:spPr>
          <a:xfrm>
            <a:off x="382100" y="2813425"/>
            <a:ext cx="1250400" cy="38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i Jamjuree"/>
                <a:ea typeface="Bai Jamjuree"/>
                <a:cs typeface="Bai Jamjuree"/>
                <a:sym typeface="Bai Jamjuree"/>
              </a:rPr>
              <a:t>Proyectos</a:t>
            </a:r>
            <a:endParaRPr>
              <a:latin typeface="Bai Jamjuree"/>
              <a:ea typeface="Bai Jamjuree"/>
              <a:cs typeface="Bai Jamjuree"/>
              <a:sym typeface="Bai Jamjuree"/>
            </a:endParaRPr>
          </a:p>
        </p:txBody>
      </p:sp>
      <p:sp>
        <p:nvSpPr>
          <p:cNvPr id="1507" name="Google Shape;1507;p46"/>
          <p:cNvSpPr/>
          <p:nvPr/>
        </p:nvSpPr>
        <p:spPr>
          <a:xfrm>
            <a:off x="1763475" y="2894275"/>
            <a:ext cx="558600" cy="22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sp>
        <p:nvSpPr>
          <p:cNvPr id="1508" name="Google Shape;1508;p46"/>
          <p:cNvSpPr/>
          <p:nvPr/>
        </p:nvSpPr>
        <p:spPr>
          <a:xfrm>
            <a:off x="2453050" y="2466025"/>
            <a:ext cx="2058600" cy="107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1500"/>
              <a:t>coordinación constante</a:t>
            </a:r>
            <a:endParaRPr sz="1800">
              <a:latin typeface="Bai Jamjuree"/>
              <a:ea typeface="Bai Jamjuree"/>
              <a:cs typeface="Bai Jamjuree"/>
              <a:sym typeface="Bai Jamjuree"/>
            </a:endParaRPr>
          </a:p>
        </p:txBody>
      </p:sp>
      <p:sp>
        <p:nvSpPr>
          <p:cNvPr id="1509" name="Google Shape;1509;p46"/>
          <p:cNvSpPr/>
          <p:nvPr/>
        </p:nvSpPr>
        <p:spPr>
          <a:xfrm>
            <a:off x="646600" y="3709850"/>
            <a:ext cx="2248450" cy="1077000"/>
          </a:xfrm>
          <a:prstGeom prst="flowChartMagneticDisk">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sp>
        <p:nvSpPr>
          <p:cNvPr id="1510" name="Google Shape;1510;p46"/>
          <p:cNvSpPr txBox="1"/>
          <p:nvPr/>
        </p:nvSpPr>
        <p:spPr>
          <a:xfrm>
            <a:off x="270825" y="3832700"/>
            <a:ext cx="3000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200"/>
              </a:spcAft>
              <a:buNone/>
            </a:pPr>
            <a:r>
              <a:rPr lang="en" sz="2100">
                <a:solidFill>
                  <a:schemeClr val="dk1"/>
                </a:solidFill>
                <a:latin typeface="Bai Jamjuree"/>
                <a:ea typeface="Bai Jamjuree"/>
                <a:cs typeface="Bai Jamjuree"/>
                <a:sym typeface="Bai Jamjuree"/>
              </a:rPr>
              <a:t>Hay que centralizar la gestión.</a:t>
            </a:r>
            <a:endParaRPr sz="2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grpSp>
        <p:nvGrpSpPr>
          <p:cNvPr id="1515" name="Google Shape;1515;p47"/>
          <p:cNvGrpSpPr/>
          <p:nvPr/>
        </p:nvGrpSpPr>
        <p:grpSpPr>
          <a:xfrm>
            <a:off x="6353003" y="-83280"/>
            <a:ext cx="3135834" cy="3135773"/>
            <a:chOff x="-6245762" y="-542291"/>
            <a:chExt cx="1962964" cy="1962925"/>
          </a:xfrm>
        </p:grpSpPr>
        <p:sp>
          <p:nvSpPr>
            <p:cNvPr id="1516" name="Google Shape;1516;p47"/>
            <p:cNvSpPr/>
            <p:nvPr/>
          </p:nvSpPr>
          <p:spPr>
            <a:xfrm flipH="1">
              <a:off x="-6241765" y="-538294"/>
              <a:ext cx="1954933" cy="1954933"/>
            </a:xfrm>
            <a:custGeom>
              <a:rect b="b" l="l" r="r" t="t"/>
              <a:pathLst>
                <a:path extrusionOk="0" h="102729" w="102729">
                  <a:moveTo>
                    <a:pt x="51364" y="0"/>
                  </a:moveTo>
                  <a:cubicBezTo>
                    <a:pt x="37741" y="0"/>
                    <a:pt x="24676" y="5412"/>
                    <a:pt x="15043" y="15045"/>
                  </a:cubicBezTo>
                  <a:cubicBezTo>
                    <a:pt x="5412" y="24676"/>
                    <a:pt x="0" y="37741"/>
                    <a:pt x="0" y="51366"/>
                  </a:cubicBezTo>
                  <a:cubicBezTo>
                    <a:pt x="0" y="64988"/>
                    <a:pt x="5412" y="78053"/>
                    <a:pt x="15043" y="87684"/>
                  </a:cubicBezTo>
                  <a:cubicBezTo>
                    <a:pt x="24676" y="97317"/>
                    <a:pt x="37741" y="102729"/>
                    <a:pt x="51364" y="102729"/>
                  </a:cubicBezTo>
                  <a:cubicBezTo>
                    <a:pt x="64986" y="102729"/>
                    <a:pt x="78051" y="97317"/>
                    <a:pt x="87684" y="87684"/>
                  </a:cubicBezTo>
                  <a:cubicBezTo>
                    <a:pt x="97317" y="78053"/>
                    <a:pt x="102729" y="64988"/>
                    <a:pt x="102729" y="51366"/>
                  </a:cubicBezTo>
                  <a:cubicBezTo>
                    <a:pt x="102729" y="37741"/>
                    <a:pt x="97317" y="24676"/>
                    <a:pt x="87684" y="15045"/>
                  </a:cubicBezTo>
                  <a:cubicBezTo>
                    <a:pt x="78051" y="5412"/>
                    <a:pt x="64986" y="0"/>
                    <a:pt x="51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flipH="1">
              <a:off x="-5819338" y="-542291"/>
              <a:ext cx="1110096" cy="1962925"/>
            </a:xfrm>
            <a:custGeom>
              <a:rect b="b" l="l" r="r" t="t"/>
              <a:pathLst>
                <a:path extrusionOk="0" h="103149" w="58334">
                  <a:moveTo>
                    <a:pt x="29167" y="420"/>
                  </a:moveTo>
                  <a:cubicBezTo>
                    <a:pt x="45018" y="420"/>
                    <a:pt x="57914" y="23368"/>
                    <a:pt x="57914" y="51576"/>
                  </a:cubicBezTo>
                  <a:cubicBezTo>
                    <a:pt x="57914" y="79781"/>
                    <a:pt x="45018" y="102729"/>
                    <a:pt x="29167" y="102729"/>
                  </a:cubicBezTo>
                  <a:cubicBezTo>
                    <a:pt x="13315" y="102729"/>
                    <a:pt x="419" y="79781"/>
                    <a:pt x="419" y="51576"/>
                  </a:cubicBezTo>
                  <a:cubicBezTo>
                    <a:pt x="419" y="23368"/>
                    <a:pt x="13315" y="420"/>
                    <a:pt x="29167" y="420"/>
                  </a:cubicBezTo>
                  <a:close/>
                  <a:moveTo>
                    <a:pt x="29167" y="1"/>
                  </a:moveTo>
                  <a:cubicBezTo>
                    <a:pt x="13084" y="1"/>
                    <a:pt x="0" y="23137"/>
                    <a:pt x="0" y="51576"/>
                  </a:cubicBezTo>
                  <a:cubicBezTo>
                    <a:pt x="0" y="80014"/>
                    <a:pt x="13084" y="103148"/>
                    <a:pt x="29167" y="103148"/>
                  </a:cubicBezTo>
                  <a:cubicBezTo>
                    <a:pt x="45249" y="103148"/>
                    <a:pt x="58333" y="80012"/>
                    <a:pt x="58333" y="51576"/>
                  </a:cubicBezTo>
                  <a:cubicBezTo>
                    <a:pt x="58333" y="23137"/>
                    <a:pt x="45249" y="1"/>
                    <a:pt x="291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7"/>
            <p:cNvSpPr/>
            <p:nvPr/>
          </p:nvSpPr>
          <p:spPr>
            <a:xfrm flipH="1">
              <a:off x="-6245762" y="-200873"/>
              <a:ext cx="1962964" cy="1280091"/>
            </a:xfrm>
            <a:custGeom>
              <a:rect b="b" l="l" r="r" t="t"/>
              <a:pathLst>
                <a:path extrusionOk="0" h="67267" w="103151">
                  <a:moveTo>
                    <a:pt x="51576" y="420"/>
                  </a:moveTo>
                  <a:cubicBezTo>
                    <a:pt x="79783" y="420"/>
                    <a:pt x="102731" y="15321"/>
                    <a:pt x="102731" y="33635"/>
                  </a:cubicBezTo>
                  <a:cubicBezTo>
                    <a:pt x="102731" y="51948"/>
                    <a:pt x="79783" y="66847"/>
                    <a:pt x="51576" y="66847"/>
                  </a:cubicBezTo>
                  <a:cubicBezTo>
                    <a:pt x="23368" y="66847"/>
                    <a:pt x="420" y="51948"/>
                    <a:pt x="420" y="33635"/>
                  </a:cubicBezTo>
                  <a:cubicBezTo>
                    <a:pt x="420" y="15321"/>
                    <a:pt x="23368" y="420"/>
                    <a:pt x="51576" y="420"/>
                  </a:cubicBezTo>
                  <a:close/>
                  <a:moveTo>
                    <a:pt x="51576" y="1"/>
                  </a:moveTo>
                  <a:cubicBezTo>
                    <a:pt x="23137" y="1"/>
                    <a:pt x="1" y="15088"/>
                    <a:pt x="1" y="33635"/>
                  </a:cubicBezTo>
                  <a:cubicBezTo>
                    <a:pt x="1" y="52179"/>
                    <a:pt x="23137" y="67266"/>
                    <a:pt x="51576" y="67266"/>
                  </a:cubicBezTo>
                  <a:cubicBezTo>
                    <a:pt x="80014" y="67266"/>
                    <a:pt x="103150" y="52179"/>
                    <a:pt x="103150" y="33635"/>
                  </a:cubicBezTo>
                  <a:cubicBezTo>
                    <a:pt x="103150" y="15088"/>
                    <a:pt x="80014" y="1"/>
                    <a:pt x="515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flipH="1">
              <a:off x="-6239196" y="435185"/>
              <a:ext cx="1952402" cy="7974"/>
            </a:xfrm>
            <a:custGeom>
              <a:rect b="b" l="l" r="r" t="t"/>
              <a:pathLst>
                <a:path extrusionOk="0" h="419" w="102596">
                  <a:moveTo>
                    <a:pt x="0" y="1"/>
                  </a:moveTo>
                  <a:lnTo>
                    <a:pt x="0" y="418"/>
                  </a:lnTo>
                  <a:lnTo>
                    <a:pt x="102595" y="418"/>
                  </a:lnTo>
                  <a:lnTo>
                    <a:pt x="102595"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flipH="1">
              <a:off x="-5268286" y="-538294"/>
              <a:ext cx="8012" cy="1954933"/>
            </a:xfrm>
            <a:custGeom>
              <a:rect b="b" l="l" r="r" t="t"/>
              <a:pathLst>
                <a:path extrusionOk="0" h="102729" w="421">
                  <a:moveTo>
                    <a:pt x="1" y="0"/>
                  </a:moveTo>
                  <a:lnTo>
                    <a:pt x="1" y="102729"/>
                  </a:lnTo>
                  <a:lnTo>
                    <a:pt x="420" y="102729"/>
                  </a:lnTo>
                  <a:lnTo>
                    <a:pt x="42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47"/>
          <p:cNvSpPr txBox="1"/>
          <p:nvPr>
            <p:ph type="title"/>
          </p:nvPr>
        </p:nvSpPr>
        <p:spPr>
          <a:xfrm>
            <a:off x="807750" y="794075"/>
            <a:ext cx="4458000" cy="16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700"/>
              <a:t>Beneficios</a:t>
            </a:r>
            <a:endParaRPr sz="6700"/>
          </a:p>
        </p:txBody>
      </p:sp>
      <p:sp>
        <p:nvSpPr>
          <p:cNvPr id="1522" name="Google Shape;1522;p47"/>
          <p:cNvSpPr txBox="1"/>
          <p:nvPr>
            <p:ph idx="1" type="subTitle"/>
          </p:nvPr>
        </p:nvSpPr>
        <p:spPr>
          <a:xfrm>
            <a:off x="1066550" y="2060213"/>
            <a:ext cx="32868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Simplicación, Eficiencia, Productividad, </a:t>
            </a:r>
            <a:r>
              <a:rPr lang="en" sz="1900"/>
              <a:t>Acceso</a:t>
            </a:r>
            <a:r>
              <a:rPr lang="en" sz="1900"/>
              <a:t> a la información en tiempo real, Colaboración, Facilidad de uso, Interoperabilidad, Seguridad, Automatización, </a:t>
            </a:r>
            <a:r>
              <a:rPr lang="en" sz="1900"/>
              <a:t>Centralización</a:t>
            </a:r>
            <a:r>
              <a:rPr lang="en" sz="1900"/>
              <a:t>.</a:t>
            </a:r>
            <a:endParaRPr sz="1900"/>
          </a:p>
        </p:txBody>
      </p:sp>
      <p:grpSp>
        <p:nvGrpSpPr>
          <p:cNvPr id="1523" name="Google Shape;1523;p47"/>
          <p:cNvGrpSpPr/>
          <p:nvPr/>
        </p:nvGrpSpPr>
        <p:grpSpPr>
          <a:xfrm flipH="1">
            <a:off x="4190209" y="2878829"/>
            <a:ext cx="1033513" cy="1275747"/>
            <a:chOff x="7317341" y="3117397"/>
            <a:chExt cx="1490500" cy="1839578"/>
          </a:xfrm>
        </p:grpSpPr>
        <p:sp>
          <p:nvSpPr>
            <p:cNvPr id="1524" name="Google Shape;1524;p47"/>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7"/>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7"/>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47"/>
          <p:cNvGrpSpPr/>
          <p:nvPr/>
        </p:nvGrpSpPr>
        <p:grpSpPr>
          <a:xfrm flipH="1">
            <a:off x="4571997" y="2190267"/>
            <a:ext cx="3702345" cy="2207169"/>
            <a:chOff x="1496923" y="1005102"/>
            <a:chExt cx="6813295" cy="4367173"/>
          </a:xfrm>
        </p:grpSpPr>
        <p:sp>
          <p:nvSpPr>
            <p:cNvPr id="1531" name="Google Shape;1531;p47"/>
            <p:cNvSpPr/>
            <p:nvPr/>
          </p:nvSpPr>
          <p:spPr>
            <a:xfrm>
              <a:off x="1496923" y="1005102"/>
              <a:ext cx="5806260" cy="3998062"/>
            </a:xfrm>
            <a:custGeom>
              <a:rect b="b" l="l" r="r" t="t"/>
              <a:pathLst>
                <a:path extrusionOk="0" h="86128" w="125081">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1681535" y="1005102"/>
              <a:ext cx="5806260" cy="3998062"/>
            </a:xfrm>
            <a:custGeom>
              <a:rect b="b" l="l" r="r" t="t"/>
              <a:pathLst>
                <a:path extrusionOk="0" h="86128" w="125081">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p:nvPr/>
          </p:nvSpPr>
          <p:spPr>
            <a:xfrm>
              <a:off x="1847208" y="1170171"/>
              <a:ext cx="5475518" cy="3667319"/>
            </a:xfrm>
            <a:custGeom>
              <a:rect b="b" l="l" r="r" t="t"/>
              <a:pathLst>
                <a:path extrusionOk="0" h="79003" w="117956">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a:off x="1657257" y="1812160"/>
              <a:ext cx="1904334" cy="3200520"/>
            </a:xfrm>
            <a:custGeom>
              <a:rect b="b" l="l" r="r" t="t"/>
              <a:pathLst>
                <a:path extrusionOk="0" h="68947" w="41024">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a:off x="1842473" y="3931558"/>
              <a:ext cx="4434735" cy="910064"/>
            </a:xfrm>
            <a:custGeom>
              <a:rect b="b" l="l" r="r" t="t"/>
              <a:pathLst>
                <a:path extrusionOk="0" h="19605" w="95535">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1683299" y="5011916"/>
              <a:ext cx="6306853" cy="360358"/>
            </a:xfrm>
            <a:custGeom>
              <a:rect b="b" l="l" r="r" t="t"/>
              <a:pathLst>
                <a:path extrusionOk="0" h="7763" w="135865">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7"/>
            <p:cNvSpPr/>
            <p:nvPr/>
          </p:nvSpPr>
          <p:spPr>
            <a:xfrm>
              <a:off x="3686740" y="5011916"/>
              <a:ext cx="4623478" cy="360358"/>
            </a:xfrm>
            <a:custGeom>
              <a:rect b="b" l="l" r="r" t="t"/>
              <a:pathLst>
                <a:path extrusionOk="0" h="7763" w="99601">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7"/>
            <p:cNvSpPr/>
            <p:nvPr/>
          </p:nvSpPr>
          <p:spPr>
            <a:xfrm>
              <a:off x="2034791" y="5133769"/>
              <a:ext cx="402972" cy="100639"/>
            </a:xfrm>
            <a:custGeom>
              <a:rect b="b" l="l" r="r" t="t"/>
              <a:pathLst>
                <a:path extrusionOk="0" h="2168" w="8681">
                  <a:moveTo>
                    <a:pt x="0" y="1"/>
                  </a:moveTo>
                  <a:lnTo>
                    <a:pt x="0" y="2168"/>
                  </a:lnTo>
                  <a:lnTo>
                    <a:pt x="8680" y="2168"/>
                  </a:lnTo>
                  <a:lnTo>
                    <a:pt x="86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7"/>
            <p:cNvSpPr/>
            <p:nvPr/>
          </p:nvSpPr>
          <p:spPr>
            <a:xfrm>
              <a:off x="2583847" y="5133769"/>
              <a:ext cx="403575" cy="100639"/>
            </a:xfrm>
            <a:custGeom>
              <a:rect b="b" l="l" r="r" t="t"/>
              <a:pathLst>
                <a:path extrusionOk="0" h="2168" w="8694">
                  <a:moveTo>
                    <a:pt x="1" y="1"/>
                  </a:moveTo>
                  <a:lnTo>
                    <a:pt x="1" y="2168"/>
                  </a:lnTo>
                  <a:lnTo>
                    <a:pt x="8694" y="2168"/>
                  </a:lnTo>
                  <a:lnTo>
                    <a:pt x="8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47"/>
          <p:cNvGrpSpPr/>
          <p:nvPr/>
        </p:nvGrpSpPr>
        <p:grpSpPr>
          <a:xfrm flipH="1">
            <a:off x="5887365" y="780967"/>
            <a:ext cx="1218425" cy="1128732"/>
            <a:chOff x="6431601" y="-1894477"/>
            <a:chExt cx="2004648" cy="1857079"/>
          </a:xfrm>
        </p:grpSpPr>
        <p:sp>
          <p:nvSpPr>
            <p:cNvPr id="1541" name="Google Shape;1541;p47"/>
            <p:cNvSpPr/>
            <p:nvPr/>
          </p:nvSpPr>
          <p:spPr>
            <a:xfrm>
              <a:off x="7424432" y="-981210"/>
              <a:ext cx="663342" cy="621332"/>
            </a:xfrm>
            <a:custGeom>
              <a:rect b="b" l="l" r="r" t="t"/>
              <a:pathLst>
                <a:path extrusionOk="0" h="13385" w="14290">
                  <a:moveTo>
                    <a:pt x="1479" y="1"/>
                  </a:moveTo>
                  <a:lnTo>
                    <a:pt x="1" y="1619"/>
                  </a:lnTo>
                  <a:lnTo>
                    <a:pt x="12811" y="13384"/>
                  </a:lnTo>
                  <a:lnTo>
                    <a:pt x="14289" y="11778"/>
                  </a:lnTo>
                  <a:lnTo>
                    <a:pt x="14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7"/>
            <p:cNvSpPr/>
            <p:nvPr/>
          </p:nvSpPr>
          <p:spPr>
            <a:xfrm>
              <a:off x="7797788" y="-638631"/>
              <a:ext cx="638461" cy="601232"/>
            </a:xfrm>
            <a:custGeom>
              <a:rect b="b" l="l" r="r" t="t"/>
              <a:pathLst>
                <a:path extrusionOk="0" h="12952" w="13754">
                  <a:moveTo>
                    <a:pt x="2219" y="0"/>
                  </a:moveTo>
                  <a:cubicBezTo>
                    <a:pt x="2134" y="0"/>
                    <a:pt x="2049" y="36"/>
                    <a:pt x="1989" y="103"/>
                  </a:cubicBezTo>
                  <a:lnTo>
                    <a:pt x="128" y="2142"/>
                  </a:lnTo>
                  <a:cubicBezTo>
                    <a:pt x="1" y="2270"/>
                    <a:pt x="13" y="2474"/>
                    <a:pt x="141" y="2588"/>
                  </a:cubicBezTo>
                  <a:lnTo>
                    <a:pt x="11319" y="12862"/>
                  </a:lnTo>
                  <a:cubicBezTo>
                    <a:pt x="11380" y="12922"/>
                    <a:pt x="11458" y="12951"/>
                    <a:pt x="11535" y="12951"/>
                  </a:cubicBezTo>
                  <a:cubicBezTo>
                    <a:pt x="11620" y="12951"/>
                    <a:pt x="11705" y="12916"/>
                    <a:pt x="11766" y="12849"/>
                  </a:cubicBezTo>
                  <a:lnTo>
                    <a:pt x="13639" y="10810"/>
                  </a:lnTo>
                  <a:cubicBezTo>
                    <a:pt x="13754" y="10682"/>
                    <a:pt x="13754" y="10478"/>
                    <a:pt x="13614" y="10364"/>
                  </a:cubicBezTo>
                  <a:lnTo>
                    <a:pt x="2435" y="90"/>
                  </a:lnTo>
                  <a:cubicBezTo>
                    <a:pt x="2375" y="29"/>
                    <a:pt x="2297" y="0"/>
                    <a:pt x="2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7"/>
            <p:cNvSpPr/>
            <p:nvPr/>
          </p:nvSpPr>
          <p:spPr>
            <a:xfrm>
              <a:off x="7796024" y="-621687"/>
              <a:ext cx="581596" cy="580714"/>
            </a:xfrm>
            <a:custGeom>
              <a:rect b="b" l="l" r="r" t="t"/>
              <a:pathLst>
                <a:path extrusionOk="0" h="12510" w="12529">
                  <a:moveTo>
                    <a:pt x="1576" y="1"/>
                  </a:moveTo>
                  <a:cubicBezTo>
                    <a:pt x="1521" y="1"/>
                    <a:pt x="1468" y="23"/>
                    <a:pt x="1428" y="69"/>
                  </a:cubicBezTo>
                  <a:lnTo>
                    <a:pt x="447" y="1127"/>
                  </a:lnTo>
                  <a:cubicBezTo>
                    <a:pt x="0" y="1611"/>
                    <a:pt x="39" y="2363"/>
                    <a:pt x="523" y="2810"/>
                  </a:cubicBezTo>
                  <a:lnTo>
                    <a:pt x="10733" y="12191"/>
                  </a:lnTo>
                  <a:cubicBezTo>
                    <a:pt x="10949" y="12395"/>
                    <a:pt x="11230" y="12510"/>
                    <a:pt x="11523" y="12510"/>
                  </a:cubicBezTo>
                  <a:lnTo>
                    <a:pt x="11574" y="12510"/>
                  </a:lnTo>
                  <a:cubicBezTo>
                    <a:pt x="11893" y="12497"/>
                    <a:pt x="12186" y="12357"/>
                    <a:pt x="12403" y="12127"/>
                  </a:cubicBezTo>
                  <a:cubicBezTo>
                    <a:pt x="12528" y="11972"/>
                    <a:pt x="12397" y="11781"/>
                    <a:pt x="12243" y="11781"/>
                  </a:cubicBezTo>
                  <a:cubicBezTo>
                    <a:pt x="12194" y="11781"/>
                    <a:pt x="12143" y="11801"/>
                    <a:pt x="12097" y="11847"/>
                  </a:cubicBezTo>
                  <a:cubicBezTo>
                    <a:pt x="11956" y="11987"/>
                    <a:pt x="11765" y="12076"/>
                    <a:pt x="11561" y="12089"/>
                  </a:cubicBezTo>
                  <a:cubicBezTo>
                    <a:pt x="11547" y="12090"/>
                    <a:pt x="11532" y="12090"/>
                    <a:pt x="11517" y="12090"/>
                  </a:cubicBezTo>
                  <a:cubicBezTo>
                    <a:pt x="11328" y="12090"/>
                    <a:pt x="11142" y="12015"/>
                    <a:pt x="11000" y="11885"/>
                  </a:cubicBezTo>
                  <a:lnTo>
                    <a:pt x="803" y="2504"/>
                  </a:lnTo>
                  <a:cubicBezTo>
                    <a:pt x="485" y="2211"/>
                    <a:pt x="472" y="1726"/>
                    <a:pt x="752" y="1420"/>
                  </a:cubicBezTo>
                  <a:lnTo>
                    <a:pt x="1734" y="350"/>
                  </a:lnTo>
                  <a:cubicBezTo>
                    <a:pt x="1810" y="273"/>
                    <a:pt x="1798" y="133"/>
                    <a:pt x="1721" y="56"/>
                  </a:cubicBezTo>
                  <a:cubicBezTo>
                    <a:pt x="1678" y="20"/>
                    <a:pt x="1627" y="1"/>
                    <a:pt x="1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7"/>
            <p:cNvSpPr/>
            <p:nvPr/>
          </p:nvSpPr>
          <p:spPr>
            <a:xfrm>
              <a:off x="6431601" y="-1894477"/>
              <a:ext cx="1456195" cy="1351193"/>
            </a:xfrm>
            <a:custGeom>
              <a:rect b="b" l="l" r="r" t="t"/>
              <a:pathLst>
                <a:path extrusionOk="0" h="29108" w="31370">
                  <a:moveTo>
                    <a:pt x="15688" y="0"/>
                  </a:moveTo>
                  <a:cubicBezTo>
                    <a:pt x="11759" y="0"/>
                    <a:pt x="7842" y="1584"/>
                    <a:pt x="4971" y="4710"/>
                  </a:cubicBezTo>
                  <a:cubicBezTo>
                    <a:pt x="982" y="9031"/>
                    <a:pt x="0" y="15341"/>
                    <a:pt x="2486" y="20682"/>
                  </a:cubicBezTo>
                  <a:cubicBezTo>
                    <a:pt x="4870" y="25831"/>
                    <a:pt x="10027" y="29108"/>
                    <a:pt x="15660" y="29108"/>
                  </a:cubicBezTo>
                  <a:cubicBezTo>
                    <a:pt x="15869" y="29108"/>
                    <a:pt x="16079" y="29103"/>
                    <a:pt x="16290" y="29094"/>
                  </a:cubicBezTo>
                  <a:cubicBezTo>
                    <a:pt x="22179" y="28852"/>
                    <a:pt x="27328" y="25092"/>
                    <a:pt x="29355" y="19560"/>
                  </a:cubicBezTo>
                  <a:cubicBezTo>
                    <a:pt x="31369" y="14028"/>
                    <a:pt x="29865" y="7820"/>
                    <a:pt x="25531" y="3844"/>
                  </a:cubicBezTo>
                  <a:cubicBezTo>
                    <a:pt x="22736" y="1272"/>
                    <a:pt x="19207" y="0"/>
                    <a:pt x="15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6613242" y="-1743798"/>
              <a:ext cx="1093470" cy="1050206"/>
            </a:xfrm>
            <a:custGeom>
              <a:rect b="b" l="l" r="r" t="t"/>
              <a:pathLst>
                <a:path extrusionOk="0" h="22624" w="23556">
                  <a:moveTo>
                    <a:pt x="11771" y="0"/>
                  </a:moveTo>
                  <a:cubicBezTo>
                    <a:pt x="5938" y="0"/>
                    <a:pt x="982" y="4486"/>
                    <a:pt x="498" y="10400"/>
                  </a:cubicBezTo>
                  <a:cubicBezTo>
                    <a:pt x="0" y="16633"/>
                    <a:pt x="4640" y="22088"/>
                    <a:pt x="10873" y="22585"/>
                  </a:cubicBezTo>
                  <a:cubicBezTo>
                    <a:pt x="11186" y="22611"/>
                    <a:pt x="11498" y="22623"/>
                    <a:pt x="11806" y="22623"/>
                  </a:cubicBezTo>
                  <a:cubicBezTo>
                    <a:pt x="17642" y="22623"/>
                    <a:pt x="22586" y="18130"/>
                    <a:pt x="23059" y="12222"/>
                  </a:cubicBezTo>
                  <a:cubicBezTo>
                    <a:pt x="23556" y="5989"/>
                    <a:pt x="18916" y="534"/>
                    <a:pt x="12683" y="37"/>
                  </a:cubicBezTo>
                  <a:cubicBezTo>
                    <a:pt x="12377" y="12"/>
                    <a:pt x="12073" y="0"/>
                    <a:pt x="11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6584230" y="-1584113"/>
              <a:ext cx="976027" cy="899991"/>
            </a:xfrm>
            <a:custGeom>
              <a:rect b="b" l="l" r="r" t="t"/>
              <a:pathLst>
                <a:path extrusionOk="0" h="19388" w="21026">
                  <a:moveTo>
                    <a:pt x="4060" y="0"/>
                  </a:moveTo>
                  <a:cubicBezTo>
                    <a:pt x="4010" y="0"/>
                    <a:pt x="3959" y="19"/>
                    <a:pt x="3914" y="64"/>
                  </a:cubicBezTo>
                  <a:cubicBezTo>
                    <a:pt x="817" y="3429"/>
                    <a:pt x="1" y="8311"/>
                    <a:pt x="1836" y="12491"/>
                  </a:cubicBezTo>
                  <a:cubicBezTo>
                    <a:pt x="3672" y="16685"/>
                    <a:pt x="7814" y="19387"/>
                    <a:pt x="12390" y="19387"/>
                  </a:cubicBezTo>
                  <a:cubicBezTo>
                    <a:pt x="12543" y="19387"/>
                    <a:pt x="12709" y="19387"/>
                    <a:pt x="12887" y="19375"/>
                  </a:cubicBezTo>
                  <a:cubicBezTo>
                    <a:pt x="15947" y="19260"/>
                    <a:pt x="18827" y="17921"/>
                    <a:pt x="20892" y="15665"/>
                  </a:cubicBezTo>
                  <a:cubicBezTo>
                    <a:pt x="21025" y="15504"/>
                    <a:pt x="20882" y="15307"/>
                    <a:pt x="20726" y="15307"/>
                  </a:cubicBezTo>
                  <a:cubicBezTo>
                    <a:pt x="20673" y="15307"/>
                    <a:pt x="20619" y="15330"/>
                    <a:pt x="20573" y="15385"/>
                  </a:cubicBezTo>
                  <a:cubicBezTo>
                    <a:pt x="18389" y="17710"/>
                    <a:pt x="15433" y="18887"/>
                    <a:pt x="12471" y="18887"/>
                  </a:cubicBezTo>
                  <a:cubicBezTo>
                    <a:pt x="9782" y="18887"/>
                    <a:pt x="7088" y="17917"/>
                    <a:pt x="4959" y="15958"/>
                  </a:cubicBezTo>
                  <a:cubicBezTo>
                    <a:pt x="472" y="11841"/>
                    <a:pt x="141" y="4882"/>
                    <a:pt x="4220" y="357"/>
                  </a:cubicBezTo>
                  <a:cubicBezTo>
                    <a:pt x="4366" y="201"/>
                    <a:pt x="4221"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47"/>
          <p:cNvGrpSpPr/>
          <p:nvPr/>
        </p:nvGrpSpPr>
        <p:grpSpPr>
          <a:xfrm>
            <a:off x="4737749" y="527162"/>
            <a:ext cx="857439" cy="857821"/>
            <a:chOff x="369195" y="1138234"/>
            <a:chExt cx="1250276" cy="1250833"/>
          </a:xfrm>
        </p:grpSpPr>
        <p:sp>
          <p:nvSpPr>
            <p:cNvPr id="1548" name="Google Shape;1548;p47"/>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7"/>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7"/>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7"/>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7"/>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7"/>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47"/>
          <p:cNvGrpSpPr/>
          <p:nvPr/>
        </p:nvGrpSpPr>
        <p:grpSpPr>
          <a:xfrm rot="899960">
            <a:off x="6353182" y="2513961"/>
            <a:ext cx="647895" cy="507172"/>
            <a:chOff x="-6937578" y="21835"/>
            <a:chExt cx="647914" cy="507188"/>
          </a:xfrm>
        </p:grpSpPr>
        <p:sp>
          <p:nvSpPr>
            <p:cNvPr id="1558" name="Google Shape;1558;p47"/>
            <p:cNvSpPr/>
            <p:nvPr/>
          </p:nvSpPr>
          <p:spPr>
            <a:xfrm flipH="1">
              <a:off x="-6937578" y="21835"/>
              <a:ext cx="647914" cy="292491"/>
            </a:xfrm>
            <a:custGeom>
              <a:rect b="b" l="l" r="r" t="t"/>
              <a:pathLst>
                <a:path extrusionOk="0" h="15370" w="34047">
                  <a:moveTo>
                    <a:pt x="12076" y="1"/>
                  </a:moveTo>
                  <a:cubicBezTo>
                    <a:pt x="8359" y="1"/>
                    <a:pt x="4589" y="859"/>
                    <a:pt x="1059" y="2669"/>
                  </a:cubicBezTo>
                  <a:lnTo>
                    <a:pt x="1059" y="2667"/>
                  </a:lnTo>
                  <a:cubicBezTo>
                    <a:pt x="303" y="3042"/>
                    <a:pt x="0" y="3965"/>
                    <a:pt x="386" y="4717"/>
                  </a:cubicBezTo>
                  <a:cubicBezTo>
                    <a:pt x="653" y="5242"/>
                    <a:pt x="1186" y="5543"/>
                    <a:pt x="1737" y="5543"/>
                  </a:cubicBezTo>
                  <a:cubicBezTo>
                    <a:pt x="1975" y="5543"/>
                    <a:pt x="2216" y="5487"/>
                    <a:pt x="2441" y="5369"/>
                  </a:cubicBezTo>
                  <a:cubicBezTo>
                    <a:pt x="5547" y="3776"/>
                    <a:pt x="8858" y="3020"/>
                    <a:pt x="12118" y="3020"/>
                  </a:cubicBezTo>
                  <a:cubicBezTo>
                    <a:pt x="19808" y="3020"/>
                    <a:pt x="27215" y="7222"/>
                    <a:pt x="30971" y="14545"/>
                  </a:cubicBezTo>
                  <a:cubicBezTo>
                    <a:pt x="31239" y="15069"/>
                    <a:pt x="31769" y="15370"/>
                    <a:pt x="32320" y="15370"/>
                  </a:cubicBezTo>
                  <a:cubicBezTo>
                    <a:pt x="32552" y="15370"/>
                    <a:pt x="32788" y="15316"/>
                    <a:pt x="33009" y="15203"/>
                  </a:cubicBezTo>
                  <a:cubicBezTo>
                    <a:pt x="33753" y="14822"/>
                    <a:pt x="34047" y="13909"/>
                    <a:pt x="33666" y="13166"/>
                  </a:cubicBezTo>
                  <a:cubicBezTo>
                    <a:pt x="30617" y="7223"/>
                    <a:pt x="25436" y="3074"/>
                    <a:pt x="19531" y="1172"/>
                  </a:cubicBezTo>
                  <a:lnTo>
                    <a:pt x="19531" y="1172"/>
                  </a:lnTo>
                  <a:lnTo>
                    <a:pt x="19533" y="1175"/>
                  </a:lnTo>
                  <a:cubicBezTo>
                    <a:pt x="17135" y="402"/>
                    <a:pt x="14618" y="1"/>
                    <a:pt x="120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flipH="1">
              <a:off x="-6832114" y="140315"/>
              <a:ext cx="487986" cy="227903"/>
            </a:xfrm>
            <a:custGeom>
              <a:rect b="b" l="l" r="r" t="t"/>
              <a:pathLst>
                <a:path extrusionOk="0" h="11976" w="25643">
                  <a:moveTo>
                    <a:pt x="9223" y="1"/>
                  </a:moveTo>
                  <a:cubicBezTo>
                    <a:pt x="6461" y="1"/>
                    <a:pt x="3659" y="638"/>
                    <a:pt x="1038" y="1982"/>
                  </a:cubicBezTo>
                  <a:cubicBezTo>
                    <a:pt x="295" y="2365"/>
                    <a:pt x="1" y="3280"/>
                    <a:pt x="382" y="4023"/>
                  </a:cubicBezTo>
                  <a:cubicBezTo>
                    <a:pt x="651" y="4546"/>
                    <a:pt x="1182" y="4847"/>
                    <a:pt x="1732" y="4847"/>
                  </a:cubicBezTo>
                  <a:cubicBezTo>
                    <a:pt x="1965" y="4847"/>
                    <a:pt x="2202" y="4793"/>
                    <a:pt x="2423" y="4679"/>
                  </a:cubicBezTo>
                  <a:cubicBezTo>
                    <a:pt x="4617" y="3553"/>
                    <a:pt x="6956" y="3019"/>
                    <a:pt x="9259" y="3019"/>
                  </a:cubicBezTo>
                  <a:cubicBezTo>
                    <a:pt x="14689" y="3019"/>
                    <a:pt x="19917" y="5989"/>
                    <a:pt x="22572" y="11164"/>
                  </a:cubicBezTo>
                  <a:cubicBezTo>
                    <a:pt x="22842" y="11680"/>
                    <a:pt x="23369" y="11975"/>
                    <a:pt x="23914" y="11975"/>
                  </a:cubicBezTo>
                  <a:cubicBezTo>
                    <a:pt x="24147" y="11975"/>
                    <a:pt x="24383" y="11921"/>
                    <a:pt x="24605" y="11808"/>
                  </a:cubicBezTo>
                  <a:cubicBezTo>
                    <a:pt x="25346" y="11429"/>
                    <a:pt x="25642" y="10525"/>
                    <a:pt x="25269" y="9780"/>
                  </a:cubicBezTo>
                  <a:cubicBezTo>
                    <a:pt x="23004" y="5367"/>
                    <a:pt x="19153" y="2285"/>
                    <a:pt x="14766" y="872"/>
                  </a:cubicBezTo>
                  <a:cubicBezTo>
                    <a:pt x="12983" y="299"/>
                    <a:pt x="11112" y="1"/>
                    <a:pt x="9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flipH="1">
              <a:off x="-6726745" y="258910"/>
              <a:ext cx="328553" cy="163468"/>
            </a:xfrm>
            <a:custGeom>
              <a:rect b="b" l="l" r="r" t="t"/>
              <a:pathLst>
                <a:path extrusionOk="0" h="8590" w="17265">
                  <a:moveTo>
                    <a:pt x="6391" y="1"/>
                  </a:moveTo>
                  <a:cubicBezTo>
                    <a:pt x="4587" y="1"/>
                    <a:pt x="2757" y="417"/>
                    <a:pt x="1047" y="1295"/>
                  </a:cubicBezTo>
                  <a:lnTo>
                    <a:pt x="1041" y="1293"/>
                  </a:lnTo>
                  <a:cubicBezTo>
                    <a:pt x="295" y="1674"/>
                    <a:pt x="1" y="2588"/>
                    <a:pt x="384" y="3332"/>
                  </a:cubicBezTo>
                  <a:cubicBezTo>
                    <a:pt x="652" y="3856"/>
                    <a:pt x="1184" y="4157"/>
                    <a:pt x="1735" y="4157"/>
                  </a:cubicBezTo>
                  <a:cubicBezTo>
                    <a:pt x="1968" y="4157"/>
                    <a:pt x="2204" y="4103"/>
                    <a:pt x="2425" y="3990"/>
                  </a:cubicBezTo>
                  <a:cubicBezTo>
                    <a:pt x="3673" y="3345"/>
                    <a:pt x="5046" y="3017"/>
                    <a:pt x="6425" y="3017"/>
                  </a:cubicBezTo>
                  <a:cubicBezTo>
                    <a:pt x="7322" y="3017"/>
                    <a:pt x="8222" y="3156"/>
                    <a:pt x="9092" y="3435"/>
                  </a:cubicBezTo>
                  <a:cubicBezTo>
                    <a:pt x="11300" y="4147"/>
                    <a:pt x="13134" y="5707"/>
                    <a:pt x="14188" y="7773"/>
                  </a:cubicBezTo>
                  <a:cubicBezTo>
                    <a:pt x="14459" y="8292"/>
                    <a:pt x="14987" y="8590"/>
                    <a:pt x="15535" y="8590"/>
                  </a:cubicBezTo>
                  <a:cubicBezTo>
                    <a:pt x="15768" y="8590"/>
                    <a:pt x="16004" y="8536"/>
                    <a:pt x="16225" y="8423"/>
                  </a:cubicBezTo>
                  <a:cubicBezTo>
                    <a:pt x="16968" y="8044"/>
                    <a:pt x="17265" y="7136"/>
                    <a:pt x="16890" y="6391"/>
                  </a:cubicBezTo>
                  <a:cubicBezTo>
                    <a:pt x="15410" y="3507"/>
                    <a:pt x="12890" y="1494"/>
                    <a:pt x="10020" y="569"/>
                  </a:cubicBezTo>
                  <a:lnTo>
                    <a:pt x="10020" y="569"/>
                  </a:lnTo>
                  <a:lnTo>
                    <a:pt x="10022" y="573"/>
                  </a:lnTo>
                  <a:cubicBezTo>
                    <a:pt x="8854" y="196"/>
                    <a:pt x="7628" y="1"/>
                    <a:pt x="63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7"/>
            <p:cNvSpPr/>
            <p:nvPr/>
          </p:nvSpPr>
          <p:spPr>
            <a:xfrm flipH="1">
              <a:off x="-6615134" y="376097"/>
              <a:ext cx="171042" cy="152925"/>
            </a:xfrm>
            <a:custGeom>
              <a:rect b="b" l="l" r="r" t="t"/>
              <a:pathLst>
                <a:path extrusionOk="0" h="8036" w="8988">
                  <a:moveTo>
                    <a:pt x="4507" y="1"/>
                  </a:moveTo>
                  <a:cubicBezTo>
                    <a:pt x="2808" y="1"/>
                    <a:pt x="1230" y="1085"/>
                    <a:pt x="680" y="2790"/>
                  </a:cubicBezTo>
                  <a:cubicBezTo>
                    <a:pt x="0" y="4903"/>
                    <a:pt x="1163" y="7167"/>
                    <a:pt x="3276" y="7848"/>
                  </a:cubicBezTo>
                  <a:cubicBezTo>
                    <a:pt x="3678" y="7975"/>
                    <a:pt x="4084" y="8035"/>
                    <a:pt x="4485" y="8035"/>
                  </a:cubicBezTo>
                  <a:cubicBezTo>
                    <a:pt x="6184" y="8035"/>
                    <a:pt x="7762" y="6948"/>
                    <a:pt x="8310" y="5244"/>
                  </a:cubicBezTo>
                  <a:cubicBezTo>
                    <a:pt x="8988" y="3140"/>
                    <a:pt x="7838" y="885"/>
                    <a:pt x="5738" y="195"/>
                  </a:cubicBezTo>
                  <a:lnTo>
                    <a:pt x="5740" y="195"/>
                  </a:lnTo>
                  <a:cubicBezTo>
                    <a:pt x="5330" y="63"/>
                    <a:pt x="4915" y="1"/>
                    <a:pt x="45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47"/>
          <p:cNvGrpSpPr/>
          <p:nvPr/>
        </p:nvGrpSpPr>
        <p:grpSpPr>
          <a:xfrm>
            <a:off x="7078118" y="2825563"/>
            <a:ext cx="637248" cy="888754"/>
            <a:chOff x="-4256632" y="-1012012"/>
            <a:chExt cx="637248" cy="888754"/>
          </a:xfrm>
        </p:grpSpPr>
        <p:sp>
          <p:nvSpPr>
            <p:cNvPr id="1563" name="Google Shape;1563;p47"/>
            <p:cNvSpPr/>
            <p:nvPr/>
          </p:nvSpPr>
          <p:spPr>
            <a:xfrm flipH="1">
              <a:off x="-4126248" y="-1012012"/>
              <a:ext cx="475691" cy="570028"/>
            </a:xfrm>
            <a:custGeom>
              <a:rect b="b" l="l" r="r" t="t"/>
              <a:pathLst>
                <a:path extrusionOk="0" h="22913" w="19121">
                  <a:moveTo>
                    <a:pt x="9910" y="2842"/>
                  </a:moveTo>
                  <a:cubicBezTo>
                    <a:pt x="12108" y="2842"/>
                    <a:pt x="13998" y="4404"/>
                    <a:pt x="14368" y="6658"/>
                  </a:cubicBezTo>
                  <a:lnTo>
                    <a:pt x="15653" y="14462"/>
                  </a:lnTo>
                  <a:cubicBezTo>
                    <a:pt x="16066" y="16973"/>
                    <a:pt x="14414" y="19278"/>
                    <a:pt x="11901" y="19689"/>
                  </a:cubicBezTo>
                  <a:lnTo>
                    <a:pt x="9981" y="20006"/>
                  </a:lnTo>
                  <a:cubicBezTo>
                    <a:pt x="9722" y="20049"/>
                    <a:pt x="9466" y="20070"/>
                    <a:pt x="9213" y="20070"/>
                  </a:cubicBezTo>
                  <a:cubicBezTo>
                    <a:pt x="7015" y="20070"/>
                    <a:pt x="5122" y="18507"/>
                    <a:pt x="4752" y="16255"/>
                  </a:cubicBezTo>
                  <a:lnTo>
                    <a:pt x="3469" y="8451"/>
                  </a:lnTo>
                  <a:cubicBezTo>
                    <a:pt x="3056" y="5940"/>
                    <a:pt x="4707" y="3636"/>
                    <a:pt x="7218" y="3221"/>
                  </a:cubicBezTo>
                  <a:lnTo>
                    <a:pt x="9138" y="2906"/>
                  </a:lnTo>
                  <a:cubicBezTo>
                    <a:pt x="9398" y="2863"/>
                    <a:pt x="9656" y="2842"/>
                    <a:pt x="9910" y="2842"/>
                  </a:cubicBezTo>
                  <a:close/>
                  <a:moveTo>
                    <a:pt x="9877" y="0"/>
                  </a:moveTo>
                  <a:cubicBezTo>
                    <a:pt x="9481" y="0"/>
                    <a:pt x="9080" y="32"/>
                    <a:pt x="8677" y="98"/>
                  </a:cubicBezTo>
                  <a:lnTo>
                    <a:pt x="6757" y="416"/>
                  </a:lnTo>
                  <a:cubicBezTo>
                    <a:pt x="2738" y="1079"/>
                    <a:pt x="1" y="4896"/>
                    <a:pt x="661" y="8914"/>
                  </a:cubicBezTo>
                  <a:lnTo>
                    <a:pt x="1944" y="16716"/>
                  </a:lnTo>
                  <a:cubicBezTo>
                    <a:pt x="2540" y="20332"/>
                    <a:pt x="5690" y="22912"/>
                    <a:pt x="9243" y="22912"/>
                  </a:cubicBezTo>
                  <a:cubicBezTo>
                    <a:pt x="9639" y="22912"/>
                    <a:pt x="10040" y="22880"/>
                    <a:pt x="10443" y="22814"/>
                  </a:cubicBezTo>
                  <a:lnTo>
                    <a:pt x="12363" y="22496"/>
                  </a:lnTo>
                  <a:cubicBezTo>
                    <a:pt x="16381" y="21836"/>
                    <a:pt x="19121" y="18016"/>
                    <a:pt x="18458" y="13998"/>
                  </a:cubicBezTo>
                  <a:lnTo>
                    <a:pt x="17175" y="6196"/>
                  </a:lnTo>
                  <a:cubicBezTo>
                    <a:pt x="16579" y="2580"/>
                    <a:pt x="13429" y="0"/>
                    <a:pt x="9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7"/>
            <p:cNvSpPr/>
            <p:nvPr/>
          </p:nvSpPr>
          <p:spPr>
            <a:xfrm flipH="1">
              <a:off x="-4256632" y="-728115"/>
              <a:ext cx="637248" cy="604857"/>
            </a:xfrm>
            <a:custGeom>
              <a:rect b="b" l="l" r="r" t="t"/>
              <a:pathLst>
                <a:path extrusionOk="0" h="24313" w="25615">
                  <a:moveTo>
                    <a:pt x="20546" y="1"/>
                  </a:moveTo>
                  <a:cubicBezTo>
                    <a:pt x="20433" y="1"/>
                    <a:pt x="20318" y="10"/>
                    <a:pt x="20202" y="29"/>
                  </a:cubicBezTo>
                  <a:lnTo>
                    <a:pt x="1914" y="3038"/>
                  </a:lnTo>
                  <a:cubicBezTo>
                    <a:pt x="773" y="3226"/>
                    <a:pt x="0" y="4304"/>
                    <a:pt x="189" y="5445"/>
                  </a:cubicBezTo>
                  <a:lnTo>
                    <a:pt x="3004" y="22558"/>
                  </a:lnTo>
                  <a:cubicBezTo>
                    <a:pt x="3174" y="23584"/>
                    <a:pt x="4062" y="24312"/>
                    <a:pt x="5068" y="24312"/>
                  </a:cubicBezTo>
                  <a:cubicBezTo>
                    <a:pt x="5181" y="24312"/>
                    <a:pt x="5296" y="24303"/>
                    <a:pt x="5412" y="24284"/>
                  </a:cubicBezTo>
                  <a:lnTo>
                    <a:pt x="23700" y="21273"/>
                  </a:lnTo>
                  <a:cubicBezTo>
                    <a:pt x="24841" y="21087"/>
                    <a:pt x="25614" y="20009"/>
                    <a:pt x="25426" y="18868"/>
                  </a:cubicBezTo>
                  <a:lnTo>
                    <a:pt x="22610" y="1755"/>
                  </a:lnTo>
                  <a:cubicBezTo>
                    <a:pt x="22440" y="729"/>
                    <a:pt x="21553" y="1"/>
                    <a:pt x="205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7"/>
            <p:cNvSpPr/>
            <p:nvPr/>
          </p:nvSpPr>
          <p:spPr>
            <a:xfrm flipH="1">
              <a:off x="-3990048" y="-524230"/>
              <a:ext cx="117523" cy="196660"/>
            </a:xfrm>
            <a:custGeom>
              <a:rect b="b" l="l" r="r" t="t"/>
              <a:pathLst>
                <a:path extrusionOk="0" h="7905" w="4724">
                  <a:moveTo>
                    <a:pt x="2341" y="0"/>
                  </a:moveTo>
                  <a:cubicBezTo>
                    <a:pt x="2223" y="0"/>
                    <a:pt x="2104" y="10"/>
                    <a:pt x="1984" y="30"/>
                  </a:cubicBezTo>
                  <a:lnTo>
                    <a:pt x="1986" y="30"/>
                  </a:lnTo>
                  <a:cubicBezTo>
                    <a:pt x="803" y="225"/>
                    <a:pt x="0" y="1340"/>
                    <a:pt x="197" y="2524"/>
                  </a:cubicBezTo>
                  <a:cubicBezTo>
                    <a:pt x="326" y="3309"/>
                    <a:pt x="879" y="3962"/>
                    <a:pt x="1633" y="4220"/>
                  </a:cubicBezTo>
                  <a:cubicBezTo>
                    <a:pt x="1635" y="4239"/>
                    <a:pt x="1635" y="4260"/>
                    <a:pt x="1639" y="4281"/>
                  </a:cubicBezTo>
                  <a:lnTo>
                    <a:pt x="2052" y="6786"/>
                  </a:lnTo>
                  <a:cubicBezTo>
                    <a:pt x="2157" y="7435"/>
                    <a:pt x="2628" y="7905"/>
                    <a:pt x="3142" y="7905"/>
                  </a:cubicBezTo>
                  <a:cubicBezTo>
                    <a:pt x="3188" y="7905"/>
                    <a:pt x="3234" y="7901"/>
                    <a:pt x="3280" y="7893"/>
                  </a:cubicBezTo>
                  <a:cubicBezTo>
                    <a:pt x="3843" y="7800"/>
                    <a:pt x="4205" y="7156"/>
                    <a:pt x="4089" y="6451"/>
                  </a:cubicBezTo>
                  <a:lnTo>
                    <a:pt x="3676" y="3945"/>
                  </a:lnTo>
                  <a:cubicBezTo>
                    <a:pt x="3672" y="3923"/>
                    <a:pt x="3665" y="3904"/>
                    <a:pt x="3663" y="3885"/>
                  </a:cubicBezTo>
                  <a:cubicBezTo>
                    <a:pt x="4451" y="3278"/>
                    <a:pt x="4724" y="2215"/>
                    <a:pt x="4326" y="1302"/>
                  </a:cubicBezTo>
                  <a:cubicBezTo>
                    <a:pt x="3978" y="503"/>
                    <a:pt x="3191" y="0"/>
                    <a:pt x="2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7"/>
          <p:cNvGrpSpPr/>
          <p:nvPr/>
        </p:nvGrpSpPr>
        <p:grpSpPr>
          <a:xfrm>
            <a:off x="5495598" y="2878868"/>
            <a:ext cx="857397" cy="829955"/>
            <a:chOff x="-6867852" y="919118"/>
            <a:chExt cx="857397" cy="829955"/>
          </a:xfrm>
        </p:grpSpPr>
        <p:sp>
          <p:nvSpPr>
            <p:cNvPr id="1567" name="Google Shape;1567;p47"/>
            <p:cNvSpPr/>
            <p:nvPr/>
          </p:nvSpPr>
          <p:spPr>
            <a:xfrm flipH="1">
              <a:off x="-6867852" y="987036"/>
              <a:ext cx="857397" cy="762037"/>
            </a:xfrm>
            <a:custGeom>
              <a:rect b="b" l="l" r="r" t="t"/>
              <a:pathLst>
                <a:path extrusionOk="0" h="40044" w="45055">
                  <a:moveTo>
                    <a:pt x="27917" y="1"/>
                  </a:moveTo>
                  <a:cubicBezTo>
                    <a:pt x="22680" y="1"/>
                    <a:pt x="11433" y="2252"/>
                    <a:pt x="11433" y="2252"/>
                  </a:cubicBezTo>
                  <a:cubicBezTo>
                    <a:pt x="10101" y="2398"/>
                    <a:pt x="8691" y="2457"/>
                    <a:pt x="8221" y="3764"/>
                  </a:cubicBezTo>
                  <a:lnTo>
                    <a:pt x="472" y="25293"/>
                  </a:lnTo>
                  <a:cubicBezTo>
                    <a:pt x="0" y="26598"/>
                    <a:pt x="678" y="28037"/>
                    <a:pt x="1984" y="28505"/>
                  </a:cubicBezTo>
                  <a:lnTo>
                    <a:pt x="33623" y="39894"/>
                  </a:lnTo>
                  <a:cubicBezTo>
                    <a:pt x="33905" y="39996"/>
                    <a:pt x="34193" y="40044"/>
                    <a:pt x="34476" y="40044"/>
                  </a:cubicBezTo>
                  <a:cubicBezTo>
                    <a:pt x="35505" y="40044"/>
                    <a:pt x="36470" y="39406"/>
                    <a:pt x="36835" y="38382"/>
                  </a:cubicBezTo>
                  <a:lnTo>
                    <a:pt x="44584" y="16852"/>
                  </a:lnTo>
                  <a:cubicBezTo>
                    <a:pt x="45054" y="15544"/>
                    <a:pt x="44042" y="14637"/>
                    <a:pt x="43072" y="13640"/>
                  </a:cubicBezTo>
                  <a:cubicBezTo>
                    <a:pt x="43072" y="13640"/>
                    <a:pt x="33071" y="1331"/>
                    <a:pt x="30028" y="234"/>
                  </a:cubicBezTo>
                  <a:cubicBezTo>
                    <a:pt x="29573" y="70"/>
                    <a:pt x="28838" y="1"/>
                    <a:pt x="27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7"/>
            <p:cNvSpPr/>
            <p:nvPr/>
          </p:nvSpPr>
          <p:spPr>
            <a:xfrm flipH="1">
              <a:off x="-6840126" y="919118"/>
              <a:ext cx="714577" cy="608922"/>
            </a:xfrm>
            <a:custGeom>
              <a:rect b="b" l="l" r="r" t="t"/>
              <a:pathLst>
                <a:path extrusionOk="0" h="31998" w="37550">
                  <a:moveTo>
                    <a:pt x="7400" y="1"/>
                  </a:moveTo>
                  <a:lnTo>
                    <a:pt x="1" y="20561"/>
                  </a:lnTo>
                  <a:lnTo>
                    <a:pt x="31780" y="31998"/>
                  </a:lnTo>
                  <a:lnTo>
                    <a:pt x="37549" y="15969"/>
                  </a:lnTo>
                  <a:lnTo>
                    <a:pt x="34496" y="9755"/>
                  </a:lnTo>
                  <a:lnTo>
                    <a:pt x="74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flipH="1">
              <a:off x="-6711445" y="1058646"/>
              <a:ext cx="700989" cy="690427"/>
            </a:xfrm>
            <a:custGeom>
              <a:rect b="b" l="l" r="r" t="t"/>
              <a:pathLst>
                <a:path extrusionOk="0" h="36281" w="36836">
                  <a:moveTo>
                    <a:pt x="8221" y="1"/>
                  </a:moveTo>
                  <a:lnTo>
                    <a:pt x="472" y="21530"/>
                  </a:lnTo>
                  <a:cubicBezTo>
                    <a:pt x="0" y="22835"/>
                    <a:pt x="678" y="24274"/>
                    <a:pt x="1984" y="24742"/>
                  </a:cubicBezTo>
                  <a:lnTo>
                    <a:pt x="33623" y="36131"/>
                  </a:lnTo>
                  <a:cubicBezTo>
                    <a:pt x="33905" y="36233"/>
                    <a:pt x="34193" y="36281"/>
                    <a:pt x="34476" y="36281"/>
                  </a:cubicBezTo>
                  <a:cubicBezTo>
                    <a:pt x="35505" y="36281"/>
                    <a:pt x="36470" y="35643"/>
                    <a:pt x="36835" y="34619"/>
                  </a:cubicBezTo>
                  <a:lnTo>
                    <a:pt x="8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7"/>
            <p:cNvSpPr/>
            <p:nvPr/>
          </p:nvSpPr>
          <p:spPr>
            <a:xfrm flipH="1">
              <a:off x="-6858889" y="1307730"/>
              <a:ext cx="848434" cy="441344"/>
            </a:xfrm>
            <a:custGeom>
              <a:rect b="b" l="l" r="r" t="t"/>
              <a:pathLst>
                <a:path extrusionOk="0" h="23192" w="44584">
                  <a:moveTo>
                    <a:pt x="44584" y="0"/>
                  </a:moveTo>
                  <a:lnTo>
                    <a:pt x="472" y="8441"/>
                  </a:lnTo>
                  <a:cubicBezTo>
                    <a:pt x="0" y="9746"/>
                    <a:pt x="678" y="11185"/>
                    <a:pt x="1984" y="11653"/>
                  </a:cubicBezTo>
                  <a:lnTo>
                    <a:pt x="33625" y="23042"/>
                  </a:lnTo>
                  <a:cubicBezTo>
                    <a:pt x="33907" y="23144"/>
                    <a:pt x="34195" y="23192"/>
                    <a:pt x="34478" y="23192"/>
                  </a:cubicBezTo>
                  <a:cubicBezTo>
                    <a:pt x="35506" y="23192"/>
                    <a:pt x="36470" y="22554"/>
                    <a:pt x="36835" y="21530"/>
                  </a:cubicBezTo>
                  <a:lnTo>
                    <a:pt x="445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7"/>
            <p:cNvSpPr/>
            <p:nvPr/>
          </p:nvSpPr>
          <p:spPr>
            <a:xfrm flipH="1">
              <a:off x="-6833789" y="1309366"/>
              <a:ext cx="396471" cy="76253"/>
            </a:xfrm>
            <a:custGeom>
              <a:rect b="b" l="l" r="r" t="t"/>
              <a:pathLst>
                <a:path extrusionOk="0" h="4007" w="20834">
                  <a:moveTo>
                    <a:pt x="20607" y="0"/>
                  </a:moveTo>
                  <a:cubicBezTo>
                    <a:pt x="20595" y="0"/>
                    <a:pt x="20584" y="1"/>
                    <a:pt x="20571" y="3"/>
                  </a:cubicBezTo>
                  <a:lnTo>
                    <a:pt x="183" y="3592"/>
                  </a:lnTo>
                  <a:cubicBezTo>
                    <a:pt x="75" y="3611"/>
                    <a:pt x="1" y="3708"/>
                    <a:pt x="11" y="3816"/>
                  </a:cubicBezTo>
                  <a:cubicBezTo>
                    <a:pt x="20" y="3924"/>
                    <a:pt x="109" y="4007"/>
                    <a:pt x="219" y="4007"/>
                  </a:cubicBezTo>
                  <a:cubicBezTo>
                    <a:pt x="229" y="4007"/>
                    <a:pt x="242" y="4007"/>
                    <a:pt x="255" y="4004"/>
                  </a:cubicBezTo>
                  <a:lnTo>
                    <a:pt x="20643" y="416"/>
                  </a:lnTo>
                  <a:cubicBezTo>
                    <a:pt x="20758" y="395"/>
                    <a:pt x="20834" y="287"/>
                    <a:pt x="20813" y="172"/>
                  </a:cubicBezTo>
                  <a:cubicBezTo>
                    <a:pt x="20796" y="70"/>
                    <a:pt x="20708" y="0"/>
                    <a:pt x="20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7"/>
            <p:cNvSpPr/>
            <p:nvPr/>
          </p:nvSpPr>
          <p:spPr>
            <a:xfrm flipH="1">
              <a:off x="-6716640" y="1377265"/>
              <a:ext cx="701560" cy="344177"/>
            </a:xfrm>
            <a:custGeom>
              <a:rect b="b" l="l" r="r" t="t"/>
              <a:pathLst>
                <a:path extrusionOk="0" h="18086" w="36866">
                  <a:moveTo>
                    <a:pt x="22489" y="0"/>
                  </a:moveTo>
                  <a:lnTo>
                    <a:pt x="187" y="4580"/>
                  </a:lnTo>
                  <a:cubicBezTo>
                    <a:pt x="75" y="4603"/>
                    <a:pt x="1" y="4713"/>
                    <a:pt x="24" y="4828"/>
                  </a:cubicBezTo>
                  <a:cubicBezTo>
                    <a:pt x="44" y="4927"/>
                    <a:pt x="132" y="4995"/>
                    <a:pt x="229" y="4995"/>
                  </a:cubicBezTo>
                  <a:cubicBezTo>
                    <a:pt x="243" y="4995"/>
                    <a:pt x="257" y="4994"/>
                    <a:pt x="272" y="4991"/>
                  </a:cubicBezTo>
                  <a:lnTo>
                    <a:pt x="22324" y="458"/>
                  </a:lnTo>
                  <a:lnTo>
                    <a:pt x="36429" y="18005"/>
                  </a:lnTo>
                  <a:cubicBezTo>
                    <a:pt x="36469" y="18054"/>
                    <a:pt x="36529" y="18083"/>
                    <a:pt x="36592" y="18083"/>
                  </a:cubicBezTo>
                  <a:lnTo>
                    <a:pt x="36590" y="18085"/>
                  </a:lnTo>
                  <a:cubicBezTo>
                    <a:pt x="36766" y="18085"/>
                    <a:pt x="36865" y="17882"/>
                    <a:pt x="36755" y="17745"/>
                  </a:cubicBezTo>
                  <a:lnTo>
                    <a:pt x="22570" y="100"/>
                  </a:lnTo>
                  <a:lnTo>
                    <a:pt x="22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7"/>
            <p:cNvSpPr/>
            <p:nvPr/>
          </p:nvSpPr>
          <p:spPr>
            <a:xfrm flipH="1">
              <a:off x="-6718962" y="1002241"/>
              <a:ext cx="432894" cy="172621"/>
            </a:xfrm>
            <a:custGeom>
              <a:rect b="b" l="l" r="r" t="t"/>
              <a:pathLst>
                <a:path extrusionOk="0" h="9071" w="22748">
                  <a:moveTo>
                    <a:pt x="367" y="0"/>
                  </a:moveTo>
                  <a:lnTo>
                    <a:pt x="1" y="1017"/>
                  </a:lnTo>
                  <a:lnTo>
                    <a:pt x="22382" y="9071"/>
                  </a:lnTo>
                  <a:lnTo>
                    <a:pt x="22748" y="8052"/>
                  </a:lnTo>
                  <a:lnTo>
                    <a:pt x="3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7"/>
            <p:cNvSpPr/>
            <p:nvPr/>
          </p:nvSpPr>
          <p:spPr>
            <a:xfrm flipH="1">
              <a:off x="-6703129" y="1046163"/>
              <a:ext cx="432856" cy="172621"/>
            </a:xfrm>
            <a:custGeom>
              <a:rect b="b" l="l" r="r" t="t"/>
              <a:pathLst>
                <a:path extrusionOk="0" h="9071" w="22746">
                  <a:moveTo>
                    <a:pt x="365" y="0"/>
                  </a:moveTo>
                  <a:lnTo>
                    <a:pt x="1" y="1019"/>
                  </a:lnTo>
                  <a:lnTo>
                    <a:pt x="22380" y="9070"/>
                  </a:lnTo>
                  <a:lnTo>
                    <a:pt x="22746" y="8054"/>
                  </a:lnTo>
                  <a:lnTo>
                    <a:pt x="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7"/>
            <p:cNvSpPr/>
            <p:nvPr/>
          </p:nvSpPr>
          <p:spPr>
            <a:xfrm flipH="1">
              <a:off x="-6687334" y="1090122"/>
              <a:ext cx="432894" cy="172621"/>
            </a:xfrm>
            <a:custGeom>
              <a:rect b="b" l="l" r="r" t="t"/>
              <a:pathLst>
                <a:path extrusionOk="0" h="9071" w="22748">
                  <a:moveTo>
                    <a:pt x="367" y="0"/>
                  </a:moveTo>
                  <a:lnTo>
                    <a:pt x="1" y="1016"/>
                  </a:lnTo>
                  <a:lnTo>
                    <a:pt x="22382" y="9070"/>
                  </a:lnTo>
                  <a:lnTo>
                    <a:pt x="22748" y="8052"/>
                  </a:lnTo>
                  <a:lnTo>
                    <a:pt x="3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7"/>
            <p:cNvSpPr/>
            <p:nvPr/>
          </p:nvSpPr>
          <p:spPr>
            <a:xfrm flipH="1">
              <a:off x="-6671501" y="1134024"/>
              <a:ext cx="432856" cy="172621"/>
            </a:xfrm>
            <a:custGeom>
              <a:rect b="b" l="l" r="r" t="t"/>
              <a:pathLst>
                <a:path extrusionOk="0" h="9071" w="22746">
                  <a:moveTo>
                    <a:pt x="367" y="1"/>
                  </a:moveTo>
                  <a:lnTo>
                    <a:pt x="1" y="1019"/>
                  </a:lnTo>
                  <a:lnTo>
                    <a:pt x="22380" y="9071"/>
                  </a:lnTo>
                  <a:lnTo>
                    <a:pt x="22746" y="8055"/>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7"/>
            <p:cNvSpPr/>
            <p:nvPr/>
          </p:nvSpPr>
          <p:spPr>
            <a:xfrm flipH="1">
              <a:off x="-6840126" y="1104737"/>
              <a:ext cx="89137" cy="118271"/>
            </a:xfrm>
            <a:custGeom>
              <a:rect b="b" l="l" r="r" t="t"/>
              <a:pathLst>
                <a:path extrusionOk="0" h="6215" w="4684">
                  <a:moveTo>
                    <a:pt x="1630" y="1"/>
                  </a:moveTo>
                  <a:lnTo>
                    <a:pt x="0" y="4529"/>
                  </a:lnTo>
                  <a:lnTo>
                    <a:pt x="4683" y="6215"/>
                  </a:lnTo>
                  <a:lnTo>
                    <a:pt x="4683" y="6215"/>
                  </a:lnTo>
                  <a:lnTo>
                    <a:pt x="16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47"/>
          <p:cNvGrpSpPr/>
          <p:nvPr/>
        </p:nvGrpSpPr>
        <p:grpSpPr>
          <a:xfrm flipH="1">
            <a:off x="-414809" y="4154585"/>
            <a:ext cx="1954117" cy="1954117"/>
            <a:chOff x="367385" y="2587838"/>
            <a:chExt cx="2501110" cy="2501110"/>
          </a:xfrm>
        </p:grpSpPr>
        <p:sp>
          <p:nvSpPr>
            <p:cNvPr id="1579" name="Google Shape;1579;p47"/>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7"/>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7"/>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7"/>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7"/>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7"/>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7"/>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7"/>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7"/>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48"/>
          <p:cNvSpPr/>
          <p:nvPr/>
        </p:nvSpPr>
        <p:spPr>
          <a:xfrm>
            <a:off x="7895525" y="2125875"/>
            <a:ext cx="1159500" cy="572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sp>
        <p:nvSpPr>
          <p:cNvPr id="1593" name="Google Shape;1593;p48"/>
          <p:cNvSpPr/>
          <p:nvPr/>
        </p:nvSpPr>
        <p:spPr>
          <a:xfrm>
            <a:off x="6556525" y="1145750"/>
            <a:ext cx="1159500" cy="65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sp>
        <p:nvSpPr>
          <p:cNvPr id="1594" name="Google Shape;1594;p48"/>
          <p:cNvSpPr txBox="1"/>
          <p:nvPr>
            <p:ph type="title"/>
          </p:nvPr>
        </p:nvSpPr>
        <p:spPr>
          <a:xfrm>
            <a:off x="478000" y="0"/>
            <a:ext cx="772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a:t>
            </a:r>
            <a:endParaRPr/>
          </a:p>
        </p:txBody>
      </p:sp>
      <p:grpSp>
        <p:nvGrpSpPr>
          <p:cNvPr id="1595" name="Google Shape;1595;p48"/>
          <p:cNvGrpSpPr/>
          <p:nvPr/>
        </p:nvGrpSpPr>
        <p:grpSpPr>
          <a:xfrm flipH="1" rot="1952939">
            <a:off x="7419628" y="3446978"/>
            <a:ext cx="1490443" cy="1839509"/>
            <a:chOff x="7317341" y="3117397"/>
            <a:chExt cx="1490500" cy="1839578"/>
          </a:xfrm>
        </p:grpSpPr>
        <p:sp>
          <p:nvSpPr>
            <p:cNvPr id="1596" name="Google Shape;1596;p48"/>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8"/>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8"/>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8"/>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8"/>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48"/>
          <p:cNvGrpSpPr/>
          <p:nvPr/>
        </p:nvGrpSpPr>
        <p:grpSpPr>
          <a:xfrm rot="-1952939">
            <a:off x="-832872" y="3986128"/>
            <a:ext cx="1490443" cy="1839509"/>
            <a:chOff x="7317341" y="3117397"/>
            <a:chExt cx="1490500" cy="1839578"/>
          </a:xfrm>
        </p:grpSpPr>
        <p:sp>
          <p:nvSpPr>
            <p:cNvPr id="1603" name="Google Shape;1603;p48"/>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8"/>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8"/>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8"/>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8"/>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8"/>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9" name="Google Shape;1609;p48"/>
          <p:cNvPicPr preferRelativeResize="0"/>
          <p:nvPr/>
        </p:nvPicPr>
        <p:blipFill rotWithShape="1">
          <a:blip r:embed="rId3">
            <a:alphaModFix/>
          </a:blip>
          <a:srcRect b="0" l="16689" r="16683" t="0"/>
          <a:stretch/>
        </p:blipFill>
        <p:spPr>
          <a:xfrm>
            <a:off x="177975" y="1161575"/>
            <a:ext cx="781200" cy="781800"/>
          </a:xfrm>
          <a:prstGeom prst="roundRect">
            <a:avLst>
              <a:gd fmla="val 7352" name="adj"/>
            </a:avLst>
          </a:prstGeom>
          <a:noFill/>
          <a:ln cap="flat" cmpd="sng" w="76200">
            <a:solidFill>
              <a:schemeClr val="lt2"/>
            </a:solidFill>
            <a:prstDash val="solid"/>
            <a:round/>
            <a:headEnd len="sm" w="sm" type="none"/>
            <a:tailEnd len="sm" w="sm" type="none"/>
          </a:ln>
        </p:spPr>
      </p:pic>
      <p:sp>
        <p:nvSpPr>
          <p:cNvPr id="1610" name="Google Shape;1610;p48"/>
          <p:cNvSpPr txBox="1"/>
          <p:nvPr/>
        </p:nvSpPr>
        <p:spPr>
          <a:xfrm>
            <a:off x="48975" y="2139725"/>
            <a:ext cx="986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Bai Jamjuree"/>
                <a:ea typeface="Bai Jamjuree"/>
                <a:cs typeface="Bai Jamjuree"/>
                <a:sym typeface="Bai Jamjuree"/>
              </a:rPr>
              <a:t>Usuario AXA</a:t>
            </a:r>
            <a:endParaRPr/>
          </a:p>
        </p:txBody>
      </p:sp>
      <p:sp>
        <p:nvSpPr>
          <p:cNvPr id="1611" name="Google Shape;1611;p48"/>
          <p:cNvSpPr/>
          <p:nvPr/>
        </p:nvSpPr>
        <p:spPr>
          <a:xfrm>
            <a:off x="1296875" y="1202525"/>
            <a:ext cx="759300" cy="49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grpSp>
        <p:nvGrpSpPr>
          <p:cNvPr id="1612" name="Google Shape;1612;p48"/>
          <p:cNvGrpSpPr/>
          <p:nvPr/>
        </p:nvGrpSpPr>
        <p:grpSpPr>
          <a:xfrm>
            <a:off x="2132387" y="689301"/>
            <a:ext cx="1606941" cy="1771476"/>
            <a:chOff x="-3407154" y="2297934"/>
            <a:chExt cx="2674224" cy="2545590"/>
          </a:xfrm>
        </p:grpSpPr>
        <p:sp>
          <p:nvSpPr>
            <p:cNvPr id="1613" name="Google Shape;1613;p48"/>
            <p:cNvSpPr/>
            <p:nvPr/>
          </p:nvSpPr>
          <p:spPr>
            <a:xfrm>
              <a:off x="-3317399" y="2428052"/>
              <a:ext cx="745279" cy="745237"/>
            </a:xfrm>
            <a:custGeom>
              <a:rect b="b" l="l" r="r" t="t"/>
              <a:pathLst>
                <a:path extrusionOk="0" h="35653" w="35655">
                  <a:moveTo>
                    <a:pt x="17827" y="0"/>
                  </a:moveTo>
                  <a:cubicBezTo>
                    <a:pt x="13099" y="0"/>
                    <a:pt x="8565" y="1878"/>
                    <a:pt x="5221" y="5221"/>
                  </a:cubicBezTo>
                  <a:cubicBezTo>
                    <a:pt x="1879" y="8563"/>
                    <a:pt x="0" y="13098"/>
                    <a:pt x="0" y="17826"/>
                  </a:cubicBezTo>
                  <a:cubicBezTo>
                    <a:pt x="0" y="22555"/>
                    <a:pt x="1879" y="27088"/>
                    <a:pt x="5221" y="30432"/>
                  </a:cubicBezTo>
                  <a:cubicBezTo>
                    <a:pt x="8565" y="33774"/>
                    <a:pt x="13099" y="35653"/>
                    <a:pt x="17827" y="35653"/>
                  </a:cubicBezTo>
                  <a:cubicBezTo>
                    <a:pt x="22555" y="35653"/>
                    <a:pt x="27090" y="33774"/>
                    <a:pt x="30432" y="30432"/>
                  </a:cubicBezTo>
                  <a:cubicBezTo>
                    <a:pt x="33776" y="27088"/>
                    <a:pt x="35654" y="22555"/>
                    <a:pt x="35654" y="17826"/>
                  </a:cubicBezTo>
                  <a:cubicBezTo>
                    <a:pt x="35654" y="13098"/>
                    <a:pt x="33776" y="8563"/>
                    <a:pt x="30432" y="5221"/>
                  </a:cubicBezTo>
                  <a:cubicBezTo>
                    <a:pt x="27090" y="1878"/>
                    <a:pt x="22555" y="0"/>
                    <a:pt x="178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8"/>
            <p:cNvSpPr/>
            <p:nvPr/>
          </p:nvSpPr>
          <p:spPr>
            <a:xfrm>
              <a:off x="-3157808" y="2425084"/>
              <a:ext cx="426056" cy="751152"/>
            </a:xfrm>
            <a:custGeom>
              <a:rect b="b" l="l" r="r" t="t"/>
              <a:pathLst>
                <a:path extrusionOk="0" h="35936" w="20383">
                  <a:moveTo>
                    <a:pt x="10192" y="282"/>
                  </a:moveTo>
                  <a:lnTo>
                    <a:pt x="10192" y="283"/>
                  </a:lnTo>
                  <a:cubicBezTo>
                    <a:pt x="15656" y="283"/>
                    <a:pt x="20101" y="8217"/>
                    <a:pt x="20101" y="17969"/>
                  </a:cubicBezTo>
                  <a:cubicBezTo>
                    <a:pt x="20101" y="27720"/>
                    <a:pt x="15656" y="35655"/>
                    <a:pt x="10192" y="35655"/>
                  </a:cubicBezTo>
                  <a:cubicBezTo>
                    <a:pt x="4729" y="35655"/>
                    <a:pt x="283" y="27720"/>
                    <a:pt x="283" y="17969"/>
                  </a:cubicBezTo>
                  <a:cubicBezTo>
                    <a:pt x="283" y="8217"/>
                    <a:pt x="4729" y="282"/>
                    <a:pt x="10192" y="282"/>
                  </a:cubicBezTo>
                  <a:close/>
                  <a:moveTo>
                    <a:pt x="10192" y="1"/>
                  </a:moveTo>
                  <a:cubicBezTo>
                    <a:pt x="4573" y="1"/>
                    <a:pt x="1" y="8061"/>
                    <a:pt x="1" y="17969"/>
                  </a:cubicBezTo>
                  <a:cubicBezTo>
                    <a:pt x="1" y="27875"/>
                    <a:pt x="4573" y="35936"/>
                    <a:pt x="10192" y="35936"/>
                  </a:cubicBezTo>
                  <a:cubicBezTo>
                    <a:pt x="15811" y="35936"/>
                    <a:pt x="20382" y="27875"/>
                    <a:pt x="20382" y="17969"/>
                  </a:cubicBezTo>
                  <a:cubicBezTo>
                    <a:pt x="20382" y="8061"/>
                    <a:pt x="15811" y="1"/>
                    <a:pt x="10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8"/>
            <p:cNvSpPr/>
            <p:nvPr/>
          </p:nvSpPr>
          <p:spPr>
            <a:xfrm>
              <a:off x="-3320325" y="2555265"/>
              <a:ext cx="751152" cy="490833"/>
            </a:xfrm>
            <a:custGeom>
              <a:rect b="b" l="l" r="r" t="t"/>
              <a:pathLst>
                <a:path extrusionOk="0" h="23482" w="35936">
                  <a:moveTo>
                    <a:pt x="17967" y="281"/>
                  </a:moveTo>
                  <a:cubicBezTo>
                    <a:pt x="27720" y="281"/>
                    <a:pt x="35653" y="5422"/>
                    <a:pt x="35653" y="11740"/>
                  </a:cubicBezTo>
                  <a:cubicBezTo>
                    <a:pt x="35653" y="18059"/>
                    <a:pt x="27720" y="23199"/>
                    <a:pt x="17967" y="23199"/>
                  </a:cubicBezTo>
                  <a:cubicBezTo>
                    <a:pt x="8215" y="23199"/>
                    <a:pt x="282" y="18059"/>
                    <a:pt x="282" y="11740"/>
                  </a:cubicBezTo>
                  <a:cubicBezTo>
                    <a:pt x="282" y="5422"/>
                    <a:pt x="8215" y="281"/>
                    <a:pt x="17967" y="281"/>
                  </a:cubicBezTo>
                  <a:close/>
                  <a:moveTo>
                    <a:pt x="17967" y="0"/>
                  </a:moveTo>
                  <a:cubicBezTo>
                    <a:pt x="8060" y="0"/>
                    <a:pt x="1" y="5266"/>
                    <a:pt x="1" y="11741"/>
                  </a:cubicBezTo>
                  <a:cubicBezTo>
                    <a:pt x="1" y="18214"/>
                    <a:pt x="8060" y="23482"/>
                    <a:pt x="17967" y="23482"/>
                  </a:cubicBezTo>
                  <a:cubicBezTo>
                    <a:pt x="27875" y="23482"/>
                    <a:pt x="35936" y="18214"/>
                    <a:pt x="35936" y="11741"/>
                  </a:cubicBezTo>
                  <a:cubicBezTo>
                    <a:pt x="35936" y="5266"/>
                    <a:pt x="27875" y="0"/>
                    <a:pt x="17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8"/>
            <p:cNvSpPr/>
            <p:nvPr/>
          </p:nvSpPr>
          <p:spPr>
            <a:xfrm>
              <a:off x="-3317399" y="2797713"/>
              <a:ext cx="744275" cy="5895"/>
            </a:xfrm>
            <a:custGeom>
              <a:rect b="b" l="l" r="r" t="t"/>
              <a:pathLst>
                <a:path extrusionOk="0" h="282" w="35607">
                  <a:moveTo>
                    <a:pt x="0" y="1"/>
                  </a:moveTo>
                  <a:lnTo>
                    <a:pt x="0" y="282"/>
                  </a:lnTo>
                  <a:lnTo>
                    <a:pt x="35606" y="282"/>
                  </a:lnTo>
                  <a:lnTo>
                    <a:pt x="356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8"/>
            <p:cNvSpPr/>
            <p:nvPr/>
          </p:nvSpPr>
          <p:spPr>
            <a:xfrm>
              <a:off x="-2947717" y="2428052"/>
              <a:ext cx="5915" cy="745237"/>
            </a:xfrm>
            <a:custGeom>
              <a:rect b="b" l="l" r="r" t="t"/>
              <a:pathLst>
                <a:path extrusionOk="0" h="35653" w="283">
                  <a:moveTo>
                    <a:pt x="0" y="0"/>
                  </a:moveTo>
                  <a:lnTo>
                    <a:pt x="0" y="35653"/>
                  </a:lnTo>
                  <a:lnTo>
                    <a:pt x="283" y="35653"/>
                  </a:lnTo>
                  <a:lnTo>
                    <a:pt x="2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8"/>
            <p:cNvSpPr/>
            <p:nvPr/>
          </p:nvSpPr>
          <p:spPr>
            <a:xfrm>
              <a:off x="-3407154" y="4714451"/>
              <a:ext cx="2674224" cy="129073"/>
            </a:xfrm>
            <a:custGeom>
              <a:rect b="b" l="l" r="r" t="t"/>
              <a:pathLst>
                <a:path extrusionOk="0" h="6175" w="127938">
                  <a:moveTo>
                    <a:pt x="3087" y="1"/>
                  </a:moveTo>
                  <a:cubicBezTo>
                    <a:pt x="1383" y="1"/>
                    <a:pt x="0" y="1383"/>
                    <a:pt x="0" y="3088"/>
                  </a:cubicBezTo>
                  <a:cubicBezTo>
                    <a:pt x="0" y="4792"/>
                    <a:pt x="1383" y="6175"/>
                    <a:pt x="3087" y="6175"/>
                  </a:cubicBezTo>
                  <a:lnTo>
                    <a:pt x="124851" y="6175"/>
                  </a:lnTo>
                  <a:cubicBezTo>
                    <a:pt x="126557" y="6175"/>
                    <a:pt x="127938" y="4792"/>
                    <a:pt x="127938" y="3088"/>
                  </a:cubicBezTo>
                  <a:cubicBezTo>
                    <a:pt x="127938" y="1383"/>
                    <a:pt x="126557" y="1"/>
                    <a:pt x="124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8"/>
            <p:cNvSpPr/>
            <p:nvPr/>
          </p:nvSpPr>
          <p:spPr>
            <a:xfrm>
              <a:off x="-1601721" y="3650556"/>
              <a:ext cx="605525" cy="605545"/>
            </a:xfrm>
            <a:custGeom>
              <a:rect b="b" l="l" r="r" t="t"/>
              <a:pathLst>
                <a:path extrusionOk="0" h="28970" w="28969">
                  <a:moveTo>
                    <a:pt x="14485" y="5484"/>
                  </a:moveTo>
                  <a:cubicBezTo>
                    <a:pt x="19457" y="5484"/>
                    <a:pt x="23487" y="9515"/>
                    <a:pt x="23487" y="14487"/>
                  </a:cubicBezTo>
                  <a:cubicBezTo>
                    <a:pt x="23487" y="19457"/>
                    <a:pt x="19457" y="23489"/>
                    <a:pt x="14485" y="23489"/>
                  </a:cubicBezTo>
                  <a:cubicBezTo>
                    <a:pt x="9512" y="23489"/>
                    <a:pt x="5482" y="19457"/>
                    <a:pt x="5482" y="14487"/>
                  </a:cubicBezTo>
                  <a:cubicBezTo>
                    <a:pt x="5482" y="9515"/>
                    <a:pt x="9512" y="5484"/>
                    <a:pt x="14485" y="5484"/>
                  </a:cubicBezTo>
                  <a:close/>
                  <a:moveTo>
                    <a:pt x="14485" y="1"/>
                  </a:moveTo>
                  <a:cubicBezTo>
                    <a:pt x="6485" y="1"/>
                    <a:pt x="0" y="6487"/>
                    <a:pt x="0" y="14485"/>
                  </a:cubicBezTo>
                  <a:cubicBezTo>
                    <a:pt x="0" y="22485"/>
                    <a:pt x="6485" y="28970"/>
                    <a:pt x="14485" y="28970"/>
                  </a:cubicBezTo>
                  <a:cubicBezTo>
                    <a:pt x="22484" y="28970"/>
                    <a:pt x="28969" y="22485"/>
                    <a:pt x="28969" y="14485"/>
                  </a:cubicBezTo>
                  <a:cubicBezTo>
                    <a:pt x="28969" y="6485"/>
                    <a:pt x="22484" y="1"/>
                    <a:pt x="144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8"/>
            <p:cNvSpPr/>
            <p:nvPr/>
          </p:nvSpPr>
          <p:spPr>
            <a:xfrm>
              <a:off x="-1198157" y="3632078"/>
              <a:ext cx="148157" cy="122990"/>
            </a:xfrm>
            <a:custGeom>
              <a:rect b="b" l="l" r="r" t="t"/>
              <a:pathLst>
                <a:path extrusionOk="0" h="5884" w="7088">
                  <a:moveTo>
                    <a:pt x="1381" y="1"/>
                  </a:moveTo>
                  <a:lnTo>
                    <a:pt x="0" y="2163"/>
                  </a:lnTo>
                  <a:lnTo>
                    <a:pt x="5423" y="5884"/>
                  </a:lnTo>
                  <a:lnTo>
                    <a:pt x="7088" y="4219"/>
                  </a:lnTo>
                  <a:cubicBezTo>
                    <a:pt x="5315" y="1100"/>
                    <a:pt x="1381" y="1"/>
                    <a:pt x="1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8"/>
            <p:cNvSpPr/>
            <p:nvPr/>
          </p:nvSpPr>
          <p:spPr>
            <a:xfrm>
              <a:off x="-1018897" y="3849631"/>
              <a:ext cx="78552" cy="148199"/>
            </a:xfrm>
            <a:custGeom>
              <a:rect b="b" l="l" r="r" t="t"/>
              <a:pathLst>
                <a:path extrusionOk="0" h="7090" w="3758">
                  <a:moveTo>
                    <a:pt x="2292" y="0"/>
                  </a:moveTo>
                  <a:lnTo>
                    <a:pt x="0" y="733"/>
                  </a:lnTo>
                  <a:lnTo>
                    <a:pt x="449" y="7089"/>
                  </a:lnTo>
                  <a:lnTo>
                    <a:pt x="3285" y="6332"/>
                  </a:lnTo>
                  <a:cubicBezTo>
                    <a:pt x="3758" y="3426"/>
                    <a:pt x="2292" y="0"/>
                    <a:pt x="2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8"/>
            <p:cNvSpPr/>
            <p:nvPr/>
          </p:nvSpPr>
          <p:spPr>
            <a:xfrm>
              <a:off x="-1098389" y="4074354"/>
              <a:ext cx="117514" cy="132376"/>
            </a:xfrm>
            <a:custGeom>
              <a:rect b="b" l="l" r="r" t="t"/>
              <a:pathLst>
                <a:path extrusionOk="0" h="6333" w="5622">
                  <a:moveTo>
                    <a:pt x="3213" y="0"/>
                  </a:moveTo>
                  <a:lnTo>
                    <a:pt x="0" y="4631"/>
                  </a:lnTo>
                  <a:lnTo>
                    <a:pt x="1984" y="6332"/>
                  </a:lnTo>
                  <a:cubicBezTo>
                    <a:pt x="3992" y="4938"/>
                    <a:pt x="5622" y="1488"/>
                    <a:pt x="5622" y="1488"/>
                  </a:cubicBezTo>
                  <a:lnTo>
                    <a:pt x="32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8"/>
            <p:cNvSpPr/>
            <p:nvPr/>
          </p:nvSpPr>
          <p:spPr>
            <a:xfrm>
              <a:off x="-1305575" y="4210659"/>
              <a:ext cx="151857" cy="93351"/>
            </a:xfrm>
            <a:custGeom>
              <a:rect b="b" l="l" r="r" t="t"/>
              <a:pathLst>
                <a:path extrusionOk="0" h="4466" w="7265">
                  <a:moveTo>
                    <a:pt x="6379" y="0"/>
                  </a:moveTo>
                  <a:lnTo>
                    <a:pt x="0" y="1630"/>
                  </a:lnTo>
                  <a:lnTo>
                    <a:pt x="1027" y="4466"/>
                  </a:lnTo>
                  <a:cubicBezTo>
                    <a:pt x="1027" y="4466"/>
                    <a:pt x="5139" y="4254"/>
                    <a:pt x="7264" y="3048"/>
                  </a:cubicBezTo>
                  <a:lnTo>
                    <a:pt x="6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8"/>
            <p:cNvSpPr/>
            <p:nvPr/>
          </p:nvSpPr>
          <p:spPr>
            <a:xfrm>
              <a:off x="-1453753" y="3612722"/>
              <a:ext cx="156246" cy="91971"/>
            </a:xfrm>
            <a:custGeom>
              <a:rect b="b" l="l" r="r" t="t"/>
              <a:pathLst>
                <a:path extrusionOk="0" h="4400" w="7475">
                  <a:moveTo>
                    <a:pt x="6414" y="0"/>
                  </a:moveTo>
                  <a:cubicBezTo>
                    <a:pt x="2938" y="0"/>
                    <a:pt x="0" y="1634"/>
                    <a:pt x="0" y="1634"/>
                  </a:cubicBezTo>
                  <a:lnTo>
                    <a:pt x="390" y="4399"/>
                  </a:lnTo>
                  <a:lnTo>
                    <a:pt x="7475" y="2199"/>
                  </a:lnTo>
                  <a:lnTo>
                    <a:pt x="6733" y="5"/>
                  </a:lnTo>
                  <a:cubicBezTo>
                    <a:pt x="6626" y="2"/>
                    <a:pt x="6520" y="0"/>
                    <a:pt x="6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8"/>
            <p:cNvSpPr/>
            <p:nvPr/>
          </p:nvSpPr>
          <p:spPr>
            <a:xfrm>
              <a:off x="-1638217" y="3728668"/>
              <a:ext cx="117054" cy="154093"/>
            </a:xfrm>
            <a:custGeom>
              <a:rect b="b" l="l" r="r" t="t"/>
              <a:pathLst>
                <a:path extrusionOk="0" h="7372" w="5600">
                  <a:moveTo>
                    <a:pt x="3261" y="0"/>
                  </a:moveTo>
                  <a:cubicBezTo>
                    <a:pt x="3261" y="0"/>
                    <a:pt x="710" y="2220"/>
                    <a:pt x="1" y="6002"/>
                  </a:cubicBezTo>
                  <a:lnTo>
                    <a:pt x="2504" y="7372"/>
                  </a:lnTo>
                  <a:lnTo>
                    <a:pt x="5600" y="1606"/>
                  </a:lnTo>
                  <a:lnTo>
                    <a:pt x="3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8"/>
            <p:cNvSpPr/>
            <p:nvPr/>
          </p:nvSpPr>
          <p:spPr>
            <a:xfrm>
              <a:off x="-1622164" y="2847962"/>
              <a:ext cx="527746" cy="527725"/>
            </a:xfrm>
            <a:custGeom>
              <a:rect b="b" l="l" r="r" t="t"/>
              <a:pathLst>
                <a:path extrusionOk="0" h="25247" w="25248">
                  <a:moveTo>
                    <a:pt x="12624" y="4778"/>
                  </a:moveTo>
                  <a:cubicBezTo>
                    <a:pt x="16957" y="4778"/>
                    <a:pt x="20470" y="8290"/>
                    <a:pt x="20470" y="12623"/>
                  </a:cubicBezTo>
                  <a:cubicBezTo>
                    <a:pt x="20470" y="16956"/>
                    <a:pt x="16958" y="20469"/>
                    <a:pt x="12624" y="20469"/>
                  </a:cubicBezTo>
                  <a:cubicBezTo>
                    <a:pt x="8290" y="20469"/>
                    <a:pt x="4778" y="16956"/>
                    <a:pt x="4778" y="12623"/>
                  </a:cubicBezTo>
                  <a:cubicBezTo>
                    <a:pt x="4778" y="8290"/>
                    <a:pt x="8290" y="4778"/>
                    <a:pt x="12624" y="4778"/>
                  </a:cubicBezTo>
                  <a:close/>
                  <a:moveTo>
                    <a:pt x="12624" y="0"/>
                  </a:moveTo>
                  <a:cubicBezTo>
                    <a:pt x="5652" y="0"/>
                    <a:pt x="1" y="5652"/>
                    <a:pt x="1" y="12623"/>
                  </a:cubicBezTo>
                  <a:cubicBezTo>
                    <a:pt x="1" y="19595"/>
                    <a:pt x="5652" y="25247"/>
                    <a:pt x="12624" y="25247"/>
                  </a:cubicBezTo>
                  <a:cubicBezTo>
                    <a:pt x="19596" y="25247"/>
                    <a:pt x="25247" y="19595"/>
                    <a:pt x="25247" y="12623"/>
                  </a:cubicBezTo>
                  <a:cubicBezTo>
                    <a:pt x="25247" y="5652"/>
                    <a:pt x="19596" y="0"/>
                    <a:pt x="126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8"/>
            <p:cNvSpPr/>
            <p:nvPr/>
          </p:nvSpPr>
          <p:spPr>
            <a:xfrm>
              <a:off x="-1270459" y="2831846"/>
              <a:ext cx="129136" cy="107188"/>
            </a:xfrm>
            <a:custGeom>
              <a:rect b="b" l="l" r="r" t="t"/>
              <a:pathLst>
                <a:path extrusionOk="0" h="5128" w="6178">
                  <a:moveTo>
                    <a:pt x="1205" y="0"/>
                  </a:moveTo>
                  <a:lnTo>
                    <a:pt x="1" y="1884"/>
                  </a:lnTo>
                  <a:lnTo>
                    <a:pt x="4726" y="5128"/>
                  </a:lnTo>
                  <a:lnTo>
                    <a:pt x="6177" y="3676"/>
                  </a:lnTo>
                  <a:cubicBezTo>
                    <a:pt x="4634" y="958"/>
                    <a:pt x="1205" y="0"/>
                    <a:pt x="1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8"/>
            <p:cNvSpPr/>
            <p:nvPr/>
          </p:nvSpPr>
          <p:spPr>
            <a:xfrm>
              <a:off x="-1114212" y="3021432"/>
              <a:ext cx="68456" cy="129157"/>
            </a:xfrm>
            <a:custGeom>
              <a:rect b="b" l="l" r="r" t="t"/>
              <a:pathLst>
                <a:path extrusionOk="0" h="6179" w="3275">
                  <a:moveTo>
                    <a:pt x="1998" y="0"/>
                  </a:moveTo>
                  <a:lnTo>
                    <a:pt x="0" y="639"/>
                  </a:lnTo>
                  <a:lnTo>
                    <a:pt x="391" y="6179"/>
                  </a:lnTo>
                  <a:lnTo>
                    <a:pt x="2863" y="5519"/>
                  </a:lnTo>
                  <a:cubicBezTo>
                    <a:pt x="3275" y="2987"/>
                    <a:pt x="1998" y="0"/>
                    <a:pt x="19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8"/>
            <p:cNvSpPr/>
            <p:nvPr/>
          </p:nvSpPr>
          <p:spPr>
            <a:xfrm>
              <a:off x="-1183504" y="3217289"/>
              <a:ext cx="102464" cy="115340"/>
            </a:xfrm>
            <a:custGeom>
              <a:rect b="b" l="l" r="r" t="t"/>
              <a:pathLst>
                <a:path extrusionOk="0" h="5518" w="4902">
                  <a:moveTo>
                    <a:pt x="2801" y="0"/>
                  </a:moveTo>
                  <a:lnTo>
                    <a:pt x="1" y="4035"/>
                  </a:lnTo>
                  <a:lnTo>
                    <a:pt x="1731" y="5517"/>
                  </a:lnTo>
                  <a:cubicBezTo>
                    <a:pt x="3480" y="4303"/>
                    <a:pt x="4901" y="1296"/>
                    <a:pt x="4901" y="1296"/>
                  </a:cubicBezTo>
                  <a:lnTo>
                    <a:pt x="28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a:off x="-1528605" y="3313649"/>
              <a:ext cx="117054" cy="95106"/>
            </a:xfrm>
            <a:custGeom>
              <a:rect b="b" l="l" r="r" t="t"/>
              <a:pathLst>
                <a:path extrusionOk="0" h="4550" w="5600">
                  <a:moveTo>
                    <a:pt x="1356" y="1"/>
                  </a:moveTo>
                  <a:lnTo>
                    <a:pt x="0" y="2064"/>
                  </a:lnTo>
                  <a:cubicBezTo>
                    <a:pt x="0" y="2064"/>
                    <a:pt x="2559" y="4189"/>
                    <a:pt x="4657" y="4549"/>
                  </a:cubicBezTo>
                  <a:lnTo>
                    <a:pt x="5599" y="2475"/>
                  </a:lnTo>
                  <a:lnTo>
                    <a:pt x="1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8"/>
            <p:cNvSpPr/>
            <p:nvPr/>
          </p:nvSpPr>
          <p:spPr>
            <a:xfrm>
              <a:off x="-1364060" y="3336077"/>
              <a:ext cx="132376" cy="81353"/>
            </a:xfrm>
            <a:custGeom>
              <a:rect b="b" l="l" r="r" t="t"/>
              <a:pathLst>
                <a:path extrusionOk="0" h="3892" w="6333">
                  <a:moveTo>
                    <a:pt x="5560" y="1"/>
                  </a:moveTo>
                  <a:lnTo>
                    <a:pt x="1" y="1420"/>
                  </a:lnTo>
                  <a:lnTo>
                    <a:pt x="896" y="3891"/>
                  </a:lnTo>
                  <a:cubicBezTo>
                    <a:pt x="896" y="3891"/>
                    <a:pt x="4479" y="3706"/>
                    <a:pt x="6333" y="2656"/>
                  </a:cubicBezTo>
                  <a:lnTo>
                    <a:pt x="55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8"/>
            <p:cNvSpPr/>
            <p:nvPr/>
          </p:nvSpPr>
          <p:spPr>
            <a:xfrm>
              <a:off x="-1493196" y="2814957"/>
              <a:ext cx="136180" cy="80161"/>
            </a:xfrm>
            <a:custGeom>
              <a:rect b="b" l="l" r="r" t="t"/>
              <a:pathLst>
                <a:path extrusionOk="0" h="3835" w="6515">
                  <a:moveTo>
                    <a:pt x="5591" y="1"/>
                  </a:moveTo>
                  <a:cubicBezTo>
                    <a:pt x="2561" y="1"/>
                    <a:pt x="1" y="1425"/>
                    <a:pt x="1" y="1425"/>
                  </a:cubicBezTo>
                  <a:lnTo>
                    <a:pt x="341" y="3834"/>
                  </a:lnTo>
                  <a:lnTo>
                    <a:pt x="6515" y="1918"/>
                  </a:lnTo>
                  <a:lnTo>
                    <a:pt x="5868" y="5"/>
                  </a:lnTo>
                  <a:cubicBezTo>
                    <a:pt x="5775" y="2"/>
                    <a:pt x="5683" y="1"/>
                    <a:pt x="55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8"/>
            <p:cNvSpPr/>
            <p:nvPr/>
          </p:nvSpPr>
          <p:spPr>
            <a:xfrm>
              <a:off x="-1653936" y="2916000"/>
              <a:ext cx="102025" cy="134299"/>
            </a:xfrm>
            <a:custGeom>
              <a:rect b="b" l="l" r="r" t="t"/>
              <a:pathLst>
                <a:path extrusionOk="0" h="6425" w="4881">
                  <a:moveTo>
                    <a:pt x="2841" y="0"/>
                  </a:moveTo>
                  <a:cubicBezTo>
                    <a:pt x="2841" y="0"/>
                    <a:pt x="617" y="1935"/>
                    <a:pt x="0" y="5229"/>
                  </a:cubicBezTo>
                  <a:lnTo>
                    <a:pt x="2182" y="6424"/>
                  </a:lnTo>
                  <a:lnTo>
                    <a:pt x="4880" y="1400"/>
                  </a:lnTo>
                  <a:lnTo>
                    <a:pt x="28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8"/>
            <p:cNvSpPr/>
            <p:nvPr/>
          </p:nvSpPr>
          <p:spPr>
            <a:xfrm>
              <a:off x="-2293594" y="2349166"/>
              <a:ext cx="777719" cy="681798"/>
            </a:xfrm>
            <a:custGeom>
              <a:rect b="b" l="l" r="r" t="t"/>
              <a:pathLst>
                <a:path extrusionOk="0" h="32618" w="37207">
                  <a:moveTo>
                    <a:pt x="18596" y="6171"/>
                  </a:moveTo>
                  <a:cubicBezTo>
                    <a:pt x="22349" y="6171"/>
                    <a:pt x="25955" y="8264"/>
                    <a:pt x="27711" y="11863"/>
                  </a:cubicBezTo>
                  <a:cubicBezTo>
                    <a:pt x="30166" y="16893"/>
                    <a:pt x="28079" y="22962"/>
                    <a:pt x="23048" y="25415"/>
                  </a:cubicBezTo>
                  <a:cubicBezTo>
                    <a:pt x="21617" y="26113"/>
                    <a:pt x="20102" y="26444"/>
                    <a:pt x="18611" y="26444"/>
                  </a:cubicBezTo>
                  <a:cubicBezTo>
                    <a:pt x="14858" y="26444"/>
                    <a:pt x="11252" y="24352"/>
                    <a:pt x="9496" y="20752"/>
                  </a:cubicBezTo>
                  <a:cubicBezTo>
                    <a:pt x="7040" y="15722"/>
                    <a:pt x="9129" y="9654"/>
                    <a:pt x="14159" y="7200"/>
                  </a:cubicBezTo>
                  <a:cubicBezTo>
                    <a:pt x="15590" y="6502"/>
                    <a:pt x="17105" y="6171"/>
                    <a:pt x="18596" y="6171"/>
                  </a:cubicBezTo>
                  <a:close/>
                  <a:moveTo>
                    <a:pt x="18592" y="0"/>
                  </a:moveTo>
                  <a:cubicBezTo>
                    <a:pt x="16192" y="0"/>
                    <a:pt x="13754" y="532"/>
                    <a:pt x="11452" y="1656"/>
                  </a:cubicBezTo>
                  <a:cubicBezTo>
                    <a:pt x="3360" y="5606"/>
                    <a:pt x="1" y="15368"/>
                    <a:pt x="3951" y="23459"/>
                  </a:cubicBezTo>
                  <a:cubicBezTo>
                    <a:pt x="6777" y="29250"/>
                    <a:pt x="12579" y="32618"/>
                    <a:pt x="18616" y="32618"/>
                  </a:cubicBezTo>
                  <a:cubicBezTo>
                    <a:pt x="21016" y="32618"/>
                    <a:pt x="23453" y="32086"/>
                    <a:pt x="25754" y="30962"/>
                  </a:cubicBezTo>
                  <a:cubicBezTo>
                    <a:pt x="33847" y="27012"/>
                    <a:pt x="37207" y="17250"/>
                    <a:pt x="33257" y="9157"/>
                  </a:cubicBezTo>
                  <a:cubicBezTo>
                    <a:pt x="30431" y="3367"/>
                    <a:pt x="24629" y="0"/>
                    <a:pt x="18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a:off x="-1939046" y="2297934"/>
              <a:ext cx="171129" cy="85826"/>
            </a:xfrm>
            <a:custGeom>
              <a:rect b="b" l="l" r="r" t="t"/>
              <a:pathLst>
                <a:path extrusionOk="0" h="4106" w="8187">
                  <a:moveTo>
                    <a:pt x="2316" y="1"/>
                  </a:moveTo>
                  <a:cubicBezTo>
                    <a:pt x="1135" y="1"/>
                    <a:pt x="331" y="149"/>
                    <a:pt x="331" y="149"/>
                  </a:cubicBezTo>
                  <a:lnTo>
                    <a:pt x="0" y="3018"/>
                  </a:lnTo>
                  <a:lnTo>
                    <a:pt x="7324" y="4105"/>
                  </a:lnTo>
                  <a:lnTo>
                    <a:pt x="8186" y="1598"/>
                  </a:lnTo>
                  <a:cubicBezTo>
                    <a:pt x="6259" y="279"/>
                    <a:pt x="3934" y="1"/>
                    <a:pt x="2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p:nvPr/>
          </p:nvSpPr>
          <p:spPr>
            <a:xfrm>
              <a:off x="-1665035" y="2423223"/>
              <a:ext cx="127254" cy="168934"/>
            </a:xfrm>
            <a:custGeom>
              <a:rect b="b" l="l" r="r" t="t"/>
              <a:pathLst>
                <a:path extrusionOk="0" h="8082" w="6088">
                  <a:moveTo>
                    <a:pt x="1957" y="1"/>
                  </a:moveTo>
                  <a:lnTo>
                    <a:pt x="0" y="1873"/>
                  </a:lnTo>
                  <a:lnTo>
                    <a:pt x="3593" y="8081"/>
                  </a:lnTo>
                  <a:lnTo>
                    <a:pt x="6088" y="5916"/>
                  </a:lnTo>
                  <a:cubicBezTo>
                    <a:pt x="5130" y="2743"/>
                    <a:pt x="1957" y="1"/>
                    <a:pt x="1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8"/>
            <p:cNvSpPr/>
            <p:nvPr/>
          </p:nvSpPr>
          <p:spPr>
            <a:xfrm>
              <a:off x="-1594322" y="2680303"/>
              <a:ext cx="87623" cy="146568"/>
            </a:xfrm>
            <a:custGeom>
              <a:rect b="b" l="l" r="r" t="t"/>
              <a:pathLst>
                <a:path extrusionOk="0" h="7012" w="4192">
                  <a:moveTo>
                    <a:pt x="965" y="0"/>
                  </a:moveTo>
                  <a:lnTo>
                    <a:pt x="1" y="6270"/>
                  </a:lnTo>
                  <a:lnTo>
                    <a:pt x="2849" y="7012"/>
                  </a:lnTo>
                  <a:cubicBezTo>
                    <a:pt x="4192" y="4611"/>
                    <a:pt x="4138" y="315"/>
                    <a:pt x="4138" y="315"/>
                  </a:cubicBezTo>
                  <a:lnTo>
                    <a:pt x="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8"/>
            <p:cNvSpPr/>
            <p:nvPr/>
          </p:nvSpPr>
          <p:spPr>
            <a:xfrm>
              <a:off x="-1963669" y="3004794"/>
              <a:ext cx="142471" cy="77318"/>
            </a:xfrm>
            <a:custGeom>
              <a:rect b="b" l="l" r="r" t="t"/>
              <a:pathLst>
                <a:path extrusionOk="0" h="3699" w="6816">
                  <a:moveTo>
                    <a:pt x="406" y="0"/>
                  </a:moveTo>
                  <a:lnTo>
                    <a:pt x="0" y="3163"/>
                  </a:lnTo>
                  <a:cubicBezTo>
                    <a:pt x="0" y="3163"/>
                    <a:pt x="2196" y="3698"/>
                    <a:pt x="4411" y="3698"/>
                  </a:cubicBezTo>
                  <a:cubicBezTo>
                    <a:pt x="5249" y="3698"/>
                    <a:pt x="6090" y="3622"/>
                    <a:pt x="6815" y="3410"/>
                  </a:cubicBezTo>
                  <a:lnTo>
                    <a:pt x="6734" y="469"/>
                  </a:lnTo>
                  <a:lnTo>
                    <a:pt x="406" y="0"/>
                  </a:lnTo>
                  <a:close/>
                </a:path>
              </a:pathLst>
            </a:custGeom>
            <a:solidFill>
              <a:srgbClr val="E2E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8"/>
            <p:cNvSpPr/>
            <p:nvPr/>
          </p:nvSpPr>
          <p:spPr>
            <a:xfrm>
              <a:off x="-1767562" y="2887802"/>
              <a:ext cx="168265" cy="149683"/>
            </a:xfrm>
            <a:custGeom>
              <a:rect b="b" l="l" r="r" t="t"/>
              <a:pathLst>
                <a:path extrusionOk="0" h="7161" w="8050">
                  <a:moveTo>
                    <a:pt x="5649" y="1"/>
                  </a:moveTo>
                  <a:lnTo>
                    <a:pt x="1" y="4799"/>
                  </a:lnTo>
                  <a:lnTo>
                    <a:pt x="2439" y="7160"/>
                  </a:lnTo>
                  <a:cubicBezTo>
                    <a:pt x="2439" y="7160"/>
                    <a:pt x="6494" y="4915"/>
                    <a:pt x="8050" y="2646"/>
                  </a:cubicBez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8"/>
            <p:cNvSpPr/>
            <p:nvPr/>
          </p:nvSpPr>
          <p:spPr>
            <a:xfrm>
              <a:off x="-2212618" y="2352489"/>
              <a:ext cx="163917" cy="158399"/>
            </a:xfrm>
            <a:custGeom>
              <a:rect b="b" l="l" r="r" t="t"/>
              <a:pathLst>
                <a:path extrusionOk="0" h="7578" w="7842">
                  <a:moveTo>
                    <a:pt x="6008" y="0"/>
                  </a:moveTo>
                  <a:cubicBezTo>
                    <a:pt x="2298" y="1678"/>
                    <a:pt x="0" y="4975"/>
                    <a:pt x="0" y="4975"/>
                  </a:cubicBezTo>
                  <a:lnTo>
                    <a:pt x="1760" y="7578"/>
                  </a:lnTo>
                  <a:lnTo>
                    <a:pt x="7842" y="1856"/>
                  </a:lnTo>
                  <a:lnTo>
                    <a:pt x="60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8"/>
            <p:cNvSpPr/>
            <p:nvPr/>
          </p:nvSpPr>
          <p:spPr>
            <a:xfrm>
              <a:off x="-2320956" y="2596568"/>
              <a:ext cx="97113" cy="163687"/>
            </a:xfrm>
            <a:custGeom>
              <a:rect b="b" l="l" r="r" t="t"/>
              <a:pathLst>
                <a:path extrusionOk="0" h="7831" w="4646">
                  <a:moveTo>
                    <a:pt x="1485" y="0"/>
                  </a:moveTo>
                  <a:cubicBezTo>
                    <a:pt x="1485" y="0"/>
                    <a:pt x="1" y="3506"/>
                    <a:pt x="1150" y="7681"/>
                  </a:cubicBezTo>
                  <a:lnTo>
                    <a:pt x="4360" y="7830"/>
                  </a:lnTo>
                  <a:lnTo>
                    <a:pt x="4645" y="470"/>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8"/>
            <p:cNvSpPr/>
            <p:nvPr/>
          </p:nvSpPr>
          <p:spPr>
            <a:xfrm>
              <a:off x="-3140563" y="2874090"/>
              <a:ext cx="1840967" cy="1908670"/>
            </a:xfrm>
            <a:custGeom>
              <a:rect b="b" l="l" r="r" t="t"/>
              <a:pathLst>
                <a:path extrusionOk="0" h="91313" w="88074">
                  <a:moveTo>
                    <a:pt x="2311" y="0"/>
                  </a:moveTo>
                  <a:lnTo>
                    <a:pt x="2301" y="7"/>
                  </a:lnTo>
                  <a:cubicBezTo>
                    <a:pt x="855" y="1018"/>
                    <a:pt x="1" y="2677"/>
                    <a:pt x="1" y="4441"/>
                  </a:cubicBezTo>
                  <a:lnTo>
                    <a:pt x="1" y="4582"/>
                  </a:lnTo>
                  <a:cubicBezTo>
                    <a:pt x="1" y="4793"/>
                    <a:pt x="34" y="5000"/>
                    <a:pt x="99" y="5200"/>
                  </a:cubicBezTo>
                  <a:lnTo>
                    <a:pt x="28008" y="89820"/>
                  </a:lnTo>
                  <a:cubicBezTo>
                    <a:pt x="28302" y="90717"/>
                    <a:pt x="29139" y="91312"/>
                    <a:pt x="30070" y="91312"/>
                  </a:cubicBezTo>
                  <a:cubicBezTo>
                    <a:pt x="30129" y="91312"/>
                    <a:pt x="30189" y="91310"/>
                    <a:pt x="30249" y="91305"/>
                  </a:cubicBezTo>
                  <a:lnTo>
                    <a:pt x="85414" y="86766"/>
                  </a:lnTo>
                  <a:cubicBezTo>
                    <a:pt x="85414" y="86766"/>
                    <a:pt x="87780" y="84915"/>
                    <a:pt x="88074" y="83077"/>
                  </a:cubicBezTo>
                  <a:lnTo>
                    <a:pt x="23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8"/>
            <p:cNvSpPr/>
            <p:nvPr/>
          </p:nvSpPr>
          <p:spPr>
            <a:xfrm>
              <a:off x="-3106952" y="2775556"/>
              <a:ext cx="1813355" cy="1947632"/>
            </a:xfrm>
            <a:custGeom>
              <a:rect b="b" l="l" r="r" t="t"/>
              <a:pathLst>
                <a:path extrusionOk="0" h="93177" w="86753">
                  <a:moveTo>
                    <a:pt x="54538" y="0"/>
                  </a:moveTo>
                  <a:cubicBezTo>
                    <a:pt x="54461" y="0"/>
                    <a:pt x="54383" y="4"/>
                    <a:pt x="54305" y="10"/>
                  </a:cubicBezTo>
                  <a:lnTo>
                    <a:pt x="1242" y="4526"/>
                  </a:lnTo>
                  <a:cubicBezTo>
                    <a:pt x="494" y="4591"/>
                    <a:pt x="1" y="5337"/>
                    <a:pt x="235" y="6050"/>
                  </a:cubicBezTo>
                  <a:lnTo>
                    <a:pt x="28176" y="90855"/>
                  </a:lnTo>
                  <a:cubicBezTo>
                    <a:pt x="28637" y="92249"/>
                    <a:pt x="29937" y="93177"/>
                    <a:pt x="31383" y="93177"/>
                  </a:cubicBezTo>
                  <a:cubicBezTo>
                    <a:pt x="31480" y="93177"/>
                    <a:pt x="31578" y="93172"/>
                    <a:pt x="31677" y="93164"/>
                  </a:cubicBezTo>
                  <a:lnTo>
                    <a:pt x="85488" y="88494"/>
                  </a:lnTo>
                  <a:cubicBezTo>
                    <a:pt x="86254" y="88426"/>
                    <a:pt x="86752" y="87659"/>
                    <a:pt x="86501" y="86933"/>
                  </a:cubicBezTo>
                  <a:lnTo>
                    <a:pt x="57098" y="1826"/>
                  </a:lnTo>
                  <a:cubicBezTo>
                    <a:pt x="56719" y="727"/>
                    <a:pt x="55684" y="0"/>
                    <a:pt x="545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8"/>
            <p:cNvSpPr/>
            <p:nvPr/>
          </p:nvSpPr>
          <p:spPr>
            <a:xfrm>
              <a:off x="-3006474" y="2841712"/>
              <a:ext cx="1573519" cy="1685870"/>
            </a:xfrm>
            <a:custGeom>
              <a:rect b="b" l="l" r="r" t="t"/>
              <a:pathLst>
                <a:path extrusionOk="0" h="80654" w="75279">
                  <a:moveTo>
                    <a:pt x="47798" y="0"/>
                  </a:moveTo>
                  <a:cubicBezTo>
                    <a:pt x="47754" y="0"/>
                    <a:pt x="47711" y="2"/>
                    <a:pt x="47667" y="6"/>
                  </a:cubicBezTo>
                  <a:lnTo>
                    <a:pt x="1745" y="3731"/>
                  </a:lnTo>
                  <a:cubicBezTo>
                    <a:pt x="696" y="3814"/>
                    <a:pt x="1" y="4861"/>
                    <a:pt x="331" y="5862"/>
                  </a:cubicBezTo>
                  <a:lnTo>
                    <a:pt x="24702" y="79538"/>
                  </a:lnTo>
                  <a:cubicBezTo>
                    <a:pt x="24924" y="80208"/>
                    <a:pt x="25549" y="80653"/>
                    <a:pt x="26246" y="80653"/>
                  </a:cubicBezTo>
                  <a:cubicBezTo>
                    <a:pt x="26292" y="80653"/>
                    <a:pt x="26338" y="80651"/>
                    <a:pt x="26384" y="80648"/>
                  </a:cubicBezTo>
                  <a:lnTo>
                    <a:pt x="73529" y="76678"/>
                  </a:lnTo>
                  <a:cubicBezTo>
                    <a:pt x="74588" y="76590"/>
                    <a:pt x="75278" y="75524"/>
                    <a:pt x="74930" y="74522"/>
                  </a:cubicBezTo>
                  <a:lnTo>
                    <a:pt x="49334" y="1093"/>
                  </a:lnTo>
                  <a:cubicBezTo>
                    <a:pt x="49105" y="434"/>
                    <a:pt x="48485" y="0"/>
                    <a:pt x="47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8"/>
            <p:cNvSpPr/>
            <p:nvPr/>
          </p:nvSpPr>
          <p:spPr>
            <a:xfrm>
              <a:off x="-2575339" y="3106944"/>
              <a:ext cx="473713" cy="421248"/>
            </a:xfrm>
            <a:custGeom>
              <a:rect b="b" l="l" r="r" t="t"/>
              <a:pathLst>
                <a:path extrusionOk="0" h="20153" w="22663">
                  <a:moveTo>
                    <a:pt x="10053" y="0"/>
                  </a:moveTo>
                  <a:cubicBezTo>
                    <a:pt x="9454" y="0"/>
                    <a:pt x="8861" y="45"/>
                    <a:pt x="8282" y="139"/>
                  </a:cubicBezTo>
                  <a:cubicBezTo>
                    <a:pt x="3013" y="989"/>
                    <a:pt x="1" y="5597"/>
                    <a:pt x="957" y="11196"/>
                  </a:cubicBezTo>
                  <a:cubicBezTo>
                    <a:pt x="1784" y="16033"/>
                    <a:pt x="7155" y="20153"/>
                    <a:pt x="12412" y="20153"/>
                  </a:cubicBezTo>
                  <a:cubicBezTo>
                    <a:pt x="12872" y="20153"/>
                    <a:pt x="13331" y="20121"/>
                    <a:pt x="13786" y="20056"/>
                  </a:cubicBezTo>
                  <a:cubicBezTo>
                    <a:pt x="19445" y="19244"/>
                    <a:pt x="22663" y="13638"/>
                    <a:pt x="21905" y="8355"/>
                  </a:cubicBezTo>
                  <a:cubicBezTo>
                    <a:pt x="21223" y="3603"/>
                    <a:pt x="15405" y="0"/>
                    <a:pt x="10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8"/>
            <p:cNvSpPr/>
            <p:nvPr/>
          </p:nvSpPr>
          <p:spPr>
            <a:xfrm>
              <a:off x="-2446141" y="3161019"/>
              <a:ext cx="164963" cy="153362"/>
            </a:xfrm>
            <a:custGeom>
              <a:rect b="b" l="l" r="r" t="t"/>
              <a:pathLst>
                <a:path extrusionOk="0" h="7337" w="7892">
                  <a:moveTo>
                    <a:pt x="3941" y="0"/>
                  </a:moveTo>
                  <a:cubicBezTo>
                    <a:pt x="2174" y="0"/>
                    <a:pt x="618" y="1280"/>
                    <a:pt x="326" y="3080"/>
                  </a:cubicBezTo>
                  <a:cubicBezTo>
                    <a:pt x="1" y="5080"/>
                    <a:pt x="1359" y="6965"/>
                    <a:pt x="3359" y="7289"/>
                  </a:cubicBezTo>
                  <a:cubicBezTo>
                    <a:pt x="3558" y="7321"/>
                    <a:pt x="3756" y="7337"/>
                    <a:pt x="3952" y="7337"/>
                  </a:cubicBezTo>
                  <a:cubicBezTo>
                    <a:pt x="5718" y="7337"/>
                    <a:pt x="7275" y="6057"/>
                    <a:pt x="7567" y="4257"/>
                  </a:cubicBezTo>
                  <a:cubicBezTo>
                    <a:pt x="7892" y="2257"/>
                    <a:pt x="6533" y="372"/>
                    <a:pt x="4534" y="49"/>
                  </a:cubicBezTo>
                  <a:cubicBezTo>
                    <a:pt x="4335" y="16"/>
                    <a:pt x="4137" y="0"/>
                    <a:pt x="39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8"/>
            <p:cNvSpPr/>
            <p:nvPr/>
          </p:nvSpPr>
          <p:spPr>
            <a:xfrm>
              <a:off x="-2436212" y="3329535"/>
              <a:ext cx="282978" cy="198699"/>
            </a:xfrm>
            <a:custGeom>
              <a:rect b="b" l="l" r="r" t="t"/>
              <a:pathLst>
                <a:path extrusionOk="0" h="9506" w="13538">
                  <a:moveTo>
                    <a:pt x="5569" y="0"/>
                  </a:moveTo>
                  <a:cubicBezTo>
                    <a:pt x="5300" y="0"/>
                    <a:pt x="5025" y="17"/>
                    <a:pt x="4745" y="51"/>
                  </a:cubicBezTo>
                  <a:cubicBezTo>
                    <a:pt x="0" y="636"/>
                    <a:pt x="29" y="6138"/>
                    <a:pt x="184" y="8047"/>
                  </a:cubicBezTo>
                  <a:cubicBezTo>
                    <a:pt x="1909" y="8965"/>
                    <a:pt x="3844" y="9505"/>
                    <a:pt x="5755" y="9505"/>
                  </a:cubicBezTo>
                  <a:cubicBezTo>
                    <a:pt x="6216" y="9505"/>
                    <a:pt x="6676" y="9474"/>
                    <a:pt x="7132" y="9408"/>
                  </a:cubicBezTo>
                  <a:cubicBezTo>
                    <a:pt x="9922" y="9006"/>
                    <a:pt x="12118" y="7438"/>
                    <a:pt x="13537" y="5319"/>
                  </a:cubicBezTo>
                  <a:cubicBezTo>
                    <a:pt x="12374" y="3555"/>
                    <a:pt x="9536" y="0"/>
                    <a:pt x="55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8"/>
            <p:cNvSpPr/>
            <p:nvPr/>
          </p:nvSpPr>
          <p:spPr>
            <a:xfrm>
              <a:off x="-2783193" y="2856156"/>
              <a:ext cx="596035" cy="93183"/>
            </a:xfrm>
            <a:custGeom>
              <a:rect b="b" l="l" r="r" t="t"/>
              <a:pathLst>
                <a:path extrusionOk="0" h="4458" w="28515">
                  <a:moveTo>
                    <a:pt x="28515" y="1"/>
                  </a:moveTo>
                  <a:lnTo>
                    <a:pt x="0" y="2313"/>
                  </a:lnTo>
                  <a:lnTo>
                    <a:pt x="2703" y="4458"/>
                  </a:lnTo>
                  <a:lnTo>
                    <a:pt x="27382" y="2355"/>
                  </a:lnTo>
                  <a:lnTo>
                    <a:pt x="28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8"/>
            <p:cNvSpPr/>
            <p:nvPr/>
          </p:nvSpPr>
          <p:spPr>
            <a:xfrm>
              <a:off x="-2151750" y="2858309"/>
              <a:ext cx="123806" cy="39673"/>
            </a:xfrm>
            <a:custGeom>
              <a:rect b="b" l="l" r="r" t="t"/>
              <a:pathLst>
                <a:path extrusionOk="0" h="1898" w="5923">
                  <a:moveTo>
                    <a:pt x="5067" y="1"/>
                  </a:moveTo>
                  <a:lnTo>
                    <a:pt x="0" y="385"/>
                  </a:lnTo>
                  <a:lnTo>
                    <a:pt x="815" y="1897"/>
                  </a:lnTo>
                  <a:lnTo>
                    <a:pt x="5923" y="1496"/>
                  </a:lnTo>
                  <a:lnTo>
                    <a:pt x="50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8"/>
            <p:cNvSpPr/>
            <p:nvPr/>
          </p:nvSpPr>
          <p:spPr>
            <a:xfrm>
              <a:off x="-2151750" y="2860587"/>
              <a:ext cx="96235" cy="37395"/>
            </a:xfrm>
            <a:custGeom>
              <a:rect b="b" l="l" r="r" t="t"/>
              <a:pathLst>
                <a:path extrusionOk="0" h="1789" w="4604">
                  <a:moveTo>
                    <a:pt x="3625" y="1"/>
                  </a:moveTo>
                  <a:lnTo>
                    <a:pt x="0" y="276"/>
                  </a:lnTo>
                  <a:lnTo>
                    <a:pt x="815" y="1788"/>
                  </a:lnTo>
                  <a:lnTo>
                    <a:pt x="4604" y="1491"/>
                  </a:lnTo>
                  <a:lnTo>
                    <a:pt x="3754" y="5"/>
                  </a:lnTo>
                  <a:lnTo>
                    <a:pt x="36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8"/>
            <p:cNvSpPr/>
            <p:nvPr/>
          </p:nvSpPr>
          <p:spPr>
            <a:xfrm>
              <a:off x="-2901313" y="2938700"/>
              <a:ext cx="14067" cy="28804"/>
            </a:xfrm>
            <a:custGeom>
              <a:rect b="b" l="l" r="r" t="t"/>
              <a:pathLst>
                <a:path extrusionOk="0" h="1378" w="673">
                  <a:moveTo>
                    <a:pt x="161" y="0"/>
                  </a:moveTo>
                  <a:cubicBezTo>
                    <a:pt x="147" y="0"/>
                    <a:pt x="133" y="3"/>
                    <a:pt x="119" y="7"/>
                  </a:cubicBezTo>
                  <a:cubicBezTo>
                    <a:pt x="40" y="33"/>
                    <a:pt x="0" y="120"/>
                    <a:pt x="31" y="197"/>
                  </a:cubicBezTo>
                  <a:lnTo>
                    <a:pt x="381" y="1280"/>
                  </a:lnTo>
                  <a:cubicBezTo>
                    <a:pt x="400" y="1338"/>
                    <a:pt x="453" y="1377"/>
                    <a:pt x="515" y="1377"/>
                  </a:cubicBezTo>
                  <a:cubicBezTo>
                    <a:pt x="530" y="1377"/>
                    <a:pt x="544" y="1374"/>
                    <a:pt x="558" y="1370"/>
                  </a:cubicBezTo>
                  <a:cubicBezTo>
                    <a:pt x="631" y="1346"/>
                    <a:pt x="672" y="1267"/>
                    <a:pt x="650" y="1193"/>
                  </a:cubicBezTo>
                  <a:lnTo>
                    <a:pt x="299" y="109"/>
                  </a:lnTo>
                  <a:cubicBezTo>
                    <a:pt x="283" y="44"/>
                    <a:pt x="225"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8"/>
            <p:cNvSpPr/>
            <p:nvPr/>
          </p:nvSpPr>
          <p:spPr>
            <a:xfrm>
              <a:off x="-2878801" y="2929231"/>
              <a:ext cx="16220" cy="35597"/>
            </a:xfrm>
            <a:custGeom>
              <a:rect b="b" l="l" r="r" t="t"/>
              <a:pathLst>
                <a:path extrusionOk="0" h="1703" w="776">
                  <a:moveTo>
                    <a:pt x="154" y="0"/>
                  </a:moveTo>
                  <a:cubicBezTo>
                    <a:pt x="140" y="0"/>
                    <a:pt x="125" y="2"/>
                    <a:pt x="111" y="7"/>
                  </a:cubicBezTo>
                  <a:cubicBezTo>
                    <a:pt x="41" y="30"/>
                    <a:pt x="0" y="103"/>
                    <a:pt x="17" y="174"/>
                  </a:cubicBezTo>
                  <a:lnTo>
                    <a:pt x="479" y="1606"/>
                  </a:lnTo>
                  <a:cubicBezTo>
                    <a:pt x="498" y="1663"/>
                    <a:pt x="551" y="1703"/>
                    <a:pt x="613" y="1703"/>
                  </a:cubicBezTo>
                  <a:cubicBezTo>
                    <a:pt x="708" y="1703"/>
                    <a:pt x="776" y="1610"/>
                    <a:pt x="746" y="1519"/>
                  </a:cubicBezTo>
                  <a:lnTo>
                    <a:pt x="284" y="87"/>
                  </a:lnTo>
                  <a:cubicBezTo>
                    <a:pt x="262" y="34"/>
                    <a:pt x="210"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8"/>
            <p:cNvSpPr/>
            <p:nvPr/>
          </p:nvSpPr>
          <p:spPr>
            <a:xfrm>
              <a:off x="-2852234" y="2920954"/>
              <a:ext cx="17767" cy="40718"/>
            </a:xfrm>
            <a:custGeom>
              <a:rect b="b" l="l" r="r" t="t"/>
              <a:pathLst>
                <a:path extrusionOk="0" h="1948" w="850">
                  <a:moveTo>
                    <a:pt x="156" y="1"/>
                  </a:moveTo>
                  <a:cubicBezTo>
                    <a:pt x="141" y="1"/>
                    <a:pt x="126" y="3"/>
                    <a:pt x="112" y="8"/>
                  </a:cubicBezTo>
                  <a:cubicBezTo>
                    <a:pt x="41" y="30"/>
                    <a:pt x="0" y="102"/>
                    <a:pt x="17" y="174"/>
                  </a:cubicBezTo>
                  <a:lnTo>
                    <a:pt x="558" y="1850"/>
                  </a:lnTo>
                  <a:cubicBezTo>
                    <a:pt x="577" y="1908"/>
                    <a:pt x="632" y="1948"/>
                    <a:pt x="692" y="1948"/>
                  </a:cubicBezTo>
                  <a:cubicBezTo>
                    <a:pt x="707" y="1948"/>
                    <a:pt x="722" y="1945"/>
                    <a:pt x="736" y="1941"/>
                  </a:cubicBezTo>
                  <a:cubicBezTo>
                    <a:pt x="810" y="1917"/>
                    <a:pt x="849" y="1838"/>
                    <a:pt x="827" y="1764"/>
                  </a:cubicBezTo>
                  <a:lnTo>
                    <a:pt x="286" y="88"/>
                  </a:lnTo>
                  <a:cubicBezTo>
                    <a:pt x="263" y="33"/>
                    <a:pt x="21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8"/>
            <p:cNvSpPr/>
            <p:nvPr/>
          </p:nvSpPr>
          <p:spPr>
            <a:xfrm>
              <a:off x="-2369303" y="4573986"/>
              <a:ext cx="85261" cy="69334"/>
            </a:xfrm>
            <a:custGeom>
              <a:rect b="b" l="l" r="r" t="t"/>
              <a:pathLst>
                <a:path extrusionOk="0" h="3317" w="4079">
                  <a:moveTo>
                    <a:pt x="3140" y="293"/>
                  </a:moveTo>
                  <a:lnTo>
                    <a:pt x="3747" y="2754"/>
                  </a:lnTo>
                  <a:lnTo>
                    <a:pt x="841" y="3022"/>
                  </a:lnTo>
                  <a:lnTo>
                    <a:pt x="327" y="554"/>
                  </a:lnTo>
                  <a:lnTo>
                    <a:pt x="3140" y="293"/>
                  </a:lnTo>
                  <a:close/>
                  <a:moveTo>
                    <a:pt x="3250" y="1"/>
                  </a:moveTo>
                  <a:cubicBezTo>
                    <a:pt x="3244" y="1"/>
                    <a:pt x="3239" y="1"/>
                    <a:pt x="3233" y="2"/>
                  </a:cubicBezTo>
                  <a:lnTo>
                    <a:pt x="143" y="289"/>
                  </a:lnTo>
                  <a:cubicBezTo>
                    <a:pt x="59" y="296"/>
                    <a:pt x="1" y="375"/>
                    <a:pt x="18" y="457"/>
                  </a:cubicBezTo>
                  <a:lnTo>
                    <a:pt x="589" y="3203"/>
                  </a:lnTo>
                  <a:cubicBezTo>
                    <a:pt x="604" y="3268"/>
                    <a:pt x="662" y="3316"/>
                    <a:pt x="728" y="3316"/>
                  </a:cubicBezTo>
                  <a:cubicBezTo>
                    <a:pt x="732" y="3316"/>
                    <a:pt x="736" y="3316"/>
                    <a:pt x="741" y="3315"/>
                  </a:cubicBezTo>
                  <a:lnTo>
                    <a:pt x="3935" y="3018"/>
                  </a:lnTo>
                  <a:cubicBezTo>
                    <a:pt x="4021" y="3010"/>
                    <a:pt x="4079" y="2928"/>
                    <a:pt x="4059" y="2845"/>
                  </a:cubicBezTo>
                  <a:lnTo>
                    <a:pt x="3383" y="108"/>
                  </a:lnTo>
                  <a:cubicBezTo>
                    <a:pt x="3368" y="44"/>
                    <a:pt x="3314" y="1"/>
                    <a:pt x="3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8"/>
            <p:cNvSpPr/>
            <p:nvPr/>
          </p:nvSpPr>
          <p:spPr>
            <a:xfrm>
              <a:off x="-1586254" y="4504381"/>
              <a:ext cx="81624" cy="63126"/>
            </a:xfrm>
            <a:custGeom>
              <a:rect b="b" l="l" r="r" t="t"/>
              <a:pathLst>
                <a:path extrusionOk="0" h="3020" w="3905">
                  <a:moveTo>
                    <a:pt x="2992" y="368"/>
                  </a:moveTo>
                  <a:lnTo>
                    <a:pt x="3564" y="2689"/>
                  </a:lnTo>
                  <a:lnTo>
                    <a:pt x="3564" y="2689"/>
                  </a:lnTo>
                  <a:lnTo>
                    <a:pt x="534" y="1988"/>
                  </a:lnTo>
                  <a:lnTo>
                    <a:pt x="2992" y="368"/>
                  </a:lnTo>
                  <a:close/>
                  <a:moveTo>
                    <a:pt x="3081" y="0"/>
                  </a:moveTo>
                  <a:cubicBezTo>
                    <a:pt x="3054" y="0"/>
                    <a:pt x="3027" y="8"/>
                    <a:pt x="3002" y="23"/>
                  </a:cubicBezTo>
                  <a:lnTo>
                    <a:pt x="103" y="1934"/>
                  </a:lnTo>
                  <a:cubicBezTo>
                    <a:pt x="0" y="2002"/>
                    <a:pt x="28" y="2160"/>
                    <a:pt x="148" y="2189"/>
                  </a:cubicBezTo>
                  <a:lnTo>
                    <a:pt x="3724" y="3016"/>
                  </a:lnTo>
                  <a:cubicBezTo>
                    <a:pt x="3734" y="3018"/>
                    <a:pt x="3745" y="3020"/>
                    <a:pt x="3756" y="3020"/>
                  </a:cubicBezTo>
                  <a:cubicBezTo>
                    <a:pt x="3795" y="3020"/>
                    <a:pt x="3830" y="3004"/>
                    <a:pt x="3857" y="2977"/>
                  </a:cubicBezTo>
                  <a:cubicBezTo>
                    <a:pt x="3891" y="2942"/>
                    <a:pt x="3905" y="2891"/>
                    <a:pt x="3892" y="2845"/>
                  </a:cubicBezTo>
                  <a:lnTo>
                    <a:pt x="3217" y="107"/>
                  </a:lnTo>
                  <a:cubicBezTo>
                    <a:pt x="3206" y="63"/>
                    <a:pt x="3175" y="26"/>
                    <a:pt x="3132" y="9"/>
                  </a:cubicBezTo>
                  <a:cubicBezTo>
                    <a:pt x="3116" y="3"/>
                    <a:pt x="3099" y="0"/>
                    <a:pt x="30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8"/>
            <p:cNvSpPr/>
            <p:nvPr/>
          </p:nvSpPr>
          <p:spPr>
            <a:xfrm>
              <a:off x="-1945275" y="4534982"/>
              <a:ext cx="73535" cy="72971"/>
            </a:xfrm>
            <a:custGeom>
              <a:rect b="b" l="l" r="r" t="t"/>
              <a:pathLst>
                <a:path extrusionOk="0" h="3491" w="3518">
                  <a:moveTo>
                    <a:pt x="1755" y="282"/>
                  </a:moveTo>
                  <a:cubicBezTo>
                    <a:pt x="1757" y="282"/>
                    <a:pt x="1760" y="282"/>
                    <a:pt x="1763" y="282"/>
                  </a:cubicBezTo>
                  <a:lnTo>
                    <a:pt x="1779" y="282"/>
                  </a:lnTo>
                  <a:cubicBezTo>
                    <a:pt x="2587" y="288"/>
                    <a:pt x="3238" y="946"/>
                    <a:pt x="3234" y="1755"/>
                  </a:cubicBezTo>
                  <a:cubicBezTo>
                    <a:pt x="3230" y="2560"/>
                    <a:pt x="2575" y="3209"/>
                    <a:pt x="1770" y="3209"/>
                  </a:cubicBezTo>
                  <a:cubicBezTo>
                    <a:pt x="1768" y="3209"/>
                    <a:pt x="1765" y="3209"/>
                    <a:pt x="1763" y="3209"/>
                  </a:cubicBezTo>
                  <a:lnTo>
                    <a:pt x="1744" y="3209"/>
                  </a:lnTo>
                  <a:cubicBezTo>
                    <a:pt x="936" y="3204"/>
                    <a:pt x="285" y="2546"/>
                    <a:pt x="290" y="1737"/>
                  </a:cubicBezTo>
                  <a:cubicBezTo>
                    <a:pt x="294" y="931"/>
                    <a:pt x="949" y="282"/>
                    <a:pt x="1755" y="282"/>
                  </a:cubicBezTo>
                  <a:close/>
                  <a:moveTo>
                    <a:pt x="1751" y="1"/>
                  </a:moveTo>
                  <a:cubicBezTo>
                    <a:pt x="792" y="1"/>
                    <a:pt x="11" y="776"/>
                    <a:pt x="6" y="1735"/>
                  </a:cubicBezTo>
                  <a:cubicBezTo>
                    <a:pt x="0" y="2700"/>
                    <a:pt x="777" y="3485"/>
                    <a:pt x="1740" y="3490"/>
                  </a:cubicBezTo>
                  <a:lnTo>
                    <a:pt x="1763" y="3490"/>
                  </a:lnTo>
                  <a:cubicBezTo>
                    <a:pt x="2717" y="3489"/>
                    <a:pt x="3494" y="2722"/>
                    <a:pt x="3507" y="1768"/>
                  </a:cubicBezTo>
                  <a:cubicBezTo>
                    <a:pt x="3518" y="803"/>
                    <a:pt x="2747" y="14"/>
                    <a:pt x="1782" y="1"/>
                  </a:cubicBezTo>
                  <a:lnTo>
                    <a:pt x="1761" y="1"/>
                  </a:lnTo>
                  <a:cubicBezTo>
                    <a:pt x="1758" y="1"/>
                    <a:pt x="1754" y="1"/>
                    <a:pt x="1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a:off x="-3082789" y="2967775"/>
              <a:ext cx="519636" cy="1562755"/>
            </a:xfrm>
            <a:custGeom>
              <a:rect b="b" l="l" r="r" t="t"/>
              <a:pathLst>
                <a:path extrusionOk="0" h="74764" w="24860">
                  <a:moveTo>
                    <a:pt x="162" y="0"/>
                  </a:moveTo>
                  <a:cubicBezTo>
                    <a:pt x="148" y="0"/>
                    <a:pt x="133" y="3"/>
                    <a:pt x="119" y="7"/>
                  </a:cubicBezTo>
                  <a:cubicBezTo>
                    <a:pt x="41" y="34"/>
                    <a:pt x="0" y="120"/>
                    <a:pt x="33" y="196"/>
                  </a:cubicBezTo>
                  <a:lnTo>
                    <a:pt x="24569" y="74666"/>
                  </a:lnTo>
                  <a:cubicBezTo>
                    <a:pt x="24587" y="74724"/>
                    <a:pt x="24641" y="74763"/>
                    <a:pt x="24703" y="74763"/>
                  </a:cubicBezTo>
                  <a:cubicBezTo>
                    <a:pt x="24717" y="74763"/>
                    <a:pt x="24733" y="74761"/>
                    <a:pt x="24747" y="74756"/>
                  </a:cubicBezTo>
                  <a:cubicBezTo>
                    <a:pt x="24820" y="74731"/>
                    <a:pt x="24860" y="74652"/>
                    <a:pt x="24836" y="74578"/>
                  </a:cubicBezTo>
                  <a:lnTo>
                    <a:pt x="300" y="108"/>
                  </a:lnTo>
                  <a:cubicBezTo>
                    <a:pt x="283" y="43"/>
                    <a:pt x="225" y="0"/>
                    <a:pt x="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8"/>
            <p:cNvSpPr/>
            <p:nvPr/>
          </p:nvSpPr>
          <p:spPr>
            <a:xfrm>
              <a:off x="-2343948" y="3995321"/>
              <a:ext cx="966511" cy="146192"/>
            </a:xfrm>
            <a:custGeom>
              <a:rect b="b" l="l" r="r" t="t"/>
              <a:pathLst>
                <a:path extrusionOk="0" h="6994" w="46239">
                  <a:moveTo>
                    <a:pt x="76" y="1"/>
                  </a:moveTo>
                  <a:cubicBezTo>
                    <a:pt x="33" y="1"/>
                    <a:pt x="1" y="35"/>
                    <a:pt x="1" y="76"/>
                  </a:cubicBezTo>
                  <a:lnTo>
                    <a:pt x="1" y="6919"/>
                  </a:lnTo>
                  <a:cubicBezTo>
                    <a:pt x="1" y="6961"/>
                    <a:pt x="33" y="6994"/>
                    <a:pt x="76" y="6994"/>
                  </a:cubicBezTo>
                  <a:lnTo>
                    <a:pt x="46164" y="6994"/>
                  </a:lnTo>
                  <a:cubicBezTo>
                    <a:pt x="46205" y="6994"/>
                    <a:pt x="46239" y="6961"/>
                    <a:pt x="46239" y="6919"/>
                  </a:cubicBezTo>
                  <a:lnTo>
                    <a:pt x="46239" y="76"/>
                  </a:lnTo>
                  <a:cubicBezTo>
                    <a:pt x="46239" y="35"/>
                    <a:pt x="46205" y="1"/>
                    <a:pt x="46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a:off x="-2219119" y="4057674"/>
              <a:ext cx="340544" cy="18666"/>
            </a:xfrm>
            <a:custGeom>
              <a:rect b="b" l="l" r="r" t="t"/>
              <a:pathLst>
                <a:path extrusionOk="0" h="893" w="16292">
                  <a:moveTo>
                    <a:pt x="447" y="0"/>
                  </a:moveTo>
                  <a:cubicBezTo>
                    <a:pt x="200" y="0"/>
                    <a:pt x="1" y="201"/>
                    <a:pt x="1" y="446"/>
                  </a:cubicBezTo>
                  <a:cubicBezTo>
                    <a:pt x="1" y="694"/>
                    <a:pt x="200" y="893"/>
                    <a:pt x="447" y="893"/>
                  </a:cubicBezTo>
                  <a:lnTo>
                    <a:pt x="15846" y="893"/>
                  </a:lnTo>
                  <a:cubicBezTo>
                    <a:pt x="16092" y="893"/>
                    <a:pt x="16291" y="694"/>
                    <a:pt x="16291" y="446"/>
                  </a:cubicBezTo>
                  <a:cubicBezTo>
                    <a:pt x="16291" y="201"/>
                    <a:pt x="16092" y="0"/>
                    <a:pt x="15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a:off x="-1842832" y="4057674"/>
              <a:ext cx="340564" cy="18666"/>
            </a:xfrm>
            <a:custGeom>
              <a:rect b="b" l="l" r="r" t="t"/>
              <a:pathLst>
                <a:path extrusionOk="0" h="893" w="16293">
                  <a:moveTo>
                    <a:pt x="447" y="0"/>
                  </a:moveTo>
                  <a:cubicBezTo>
                    <a:pt x="201" y="0"/>
                    <a:pt x="1" y="201"/>
                    <a:pt x="1" y="446"/>
                  </a:cubicBezTo>
                  <a:cubicBezTo>
                    <a:pt x="1" y="694"/>
                    <a:pt x="201" y="893"/>
                    <a:pt x="447" y="893"/>
                  </a:cubicBezTo>
                  <a:lnTo>
                    <a:pt x="15846" y="893"/>
                  </a:lnTo>
                  <a:cubicBezTo>
                    <a:pt x="16092" y="893"/>
                    <a:pt x="16293" y="694"/>
                    <a:pt x="16293" y="446"/>
                  </a:cubicBezTo>
                  <a:cubicBezTo>
                    <a:pt x="16293" y="201"/>
                    <a:pt x="16092" y="0"/>
                    <a:pt x="15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8"/>
            <p:cNvSpPr/>
            <p:nvPr/>
          </p:nvSpPr>
          <p:spPr>
            <a:xfrm>
              <a:off x="-2343948" y="4226440"/>
              <a:ext cx="966511" cy="146234"/>
            </a:xfrm>
            <a:custGeom>
              <a:rect b="b" l="l" r="r" t="t"/>
              <a:pathLst>
                <a:path extrusionOk="0" h="6996" w="46239">
                  <a:moveTo>
                    <a:pt x="76" y="1"/>
                  </a:moveTo>
                  <a:cubicBezTo>
                    <a:pt x="33" y="1"/>
                    <a:pt x="1" y="35"/>
                    <a:pt x="1" y="77"/>
                  </a:cubicBezTo>
                  <a:lnTo>
                    <a:pt x="1" y="6920"/>
                  </a:lnTo>
                  <a:cubicBezTo>
                    <a:pt x="1" y="6961"/>
                    <a:pt x="33" y="6995"/>
                    <a:pt x="76" y="6995"/>
                  </a:cubicBezTo>
                  <a:lnTo>
                    <a:pt x="46164" y="6995"/>
                  </a:lnTo>
                  <a:cubicBezTo>
                    <a:pt x="46205" y="6995"/>
                    <a:pt x="46239" y="6961"/>
                    <a:pt x="46239" y="6920"/>
                  </a:cubicBezTo>
                  <a:lnTo>
                    <a:pt x="46239" y="77"/>
                  </a:lnTo>
                  <a:cubicBezTo>
                    <a:pt x="46239" y="35"/>
                    <a:pt x="46205" y="1"/>
                    <a:pt x="46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8"/>
            <p:cNvSpPr/>
            <p:nvPr/>
          </p:nvSpPr>
          <p:spPr>
            <a:xfrm>
              <a:off x="-2223487" y="4285093"/>
              <a:ext cx="28887" cy="28929"/>
            </a:xfrm>
            <a:custGeom>
              <a:rect b="b" l="l" r="r" t="t"/>
              <a:pathLst>
                <a:path extrusionOk="0" h="1384" w="1382">
                  <a:moveTo>
                    <a:pt x="691" y="1"/>
                  </a:moveTo>
                  <a:cubicBezTo>
                    <a:pt x="310" y="1"/>
                    <a:pt x="1" y="310"/>
                    <a:pt x="1" y="691"/>
                  </a:cubicBezTo>
                  <a:cubicBezTo>
                    <a:pt x="1" y="1074"/>
                    <a:pt x="310" y="1383"/>
                    <a:pt x="691" y="1383"/>
                  </a:cubicBezTo>
                  <a:cubicBezTo>
                    <a:pt x="1072" y="1383"/>
                    <a:pt x="1382" y="1074"/>
                    <a:pt x="1382" y="691"/>
                  </a:cubicBezTo>
                  <a:cubicBezTo>
                    <a:pt x="1382" y="310"/>
                    <a:pt x="1072"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a:off x="-2124597" y="4285093"/>
              <a:ext cx="28908" cy="28929"/>
            </a:xfrm>
            <a:custGeom>
              <a:rect b="b" l="l" r="r" t="t"/>
              <a:pathLst>
                <a:path extrusionOk="0" h="1384" w="1383">
                  <a:moveTo>
                    <a:pt x="691" y="1"/>
                  </a:moveTo>
                  <a:cubicBezTo>
                    <a:pt x="310" y="1"/>
                    <a:pt x="0" y="310"/>
                    <a:pt x="0" y="691"/>
                  </a:cubicBezTo>
                  <a:cubicBezTo>
                    <a:pt x="0" y="1074"/>
                    <a:pt x="310" y="1383"/>
                    <a:pt x="691" y="1383"/>
                  </a:cubicBezTo>
                  <a:cubicBezTo>
                    <a:pt x="1074" y="1383"/>
                    <a:pt x="1383" y="1074"/>
                    <a:pt x="1383" y="691"/>
                  </a:cubicBezTo>
                  <a:cubicBezTo>
                    <a:pt x="1383" y="310"/>
                    <a:pt x="1074"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a:off x="-2024955" y="4285093"/>
              <a:ext cx="28887" cy="28929"/>
            </a:xfrm>
            <a:custGeom>
              <a:rect b="b" l="l" r="r" t="t"/>
              <a:pathLst>
                <a:path extrusionOk="0" h="1384" w="1382">
                  <a:moveTo>
                    <a:pt x="691" y="1"/>
                  </a:moveTo>
                  <a:cubicBezTo>
                    <a:pt x="310" y="1"/>
                    <a:pt x="1" y="310"/>
                    <a:pt x="1" y="691"/>
                  </a:cubicBezTo>
                  <a:cubicBezTo>
                    <a:pt x="1" y="1074"/>
                    <a:pt x="310" y="1383"/>
                    <a:pt x="691" y="1383"/>
                  </a:cubicBezTo>
                  <a:cubicBezTo>
                    <a:pt x="1073" y="1383"/>
                    <a:pt x="1382" y="1074"/>
                    <a:pt x="1382" y="691"/>
                  </a:cubicBezTo>
                  <a:cubicBezTo>
                    <a:pt x="1382" y="310"/>
                    <a:pt x="1073"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8"/>
            <p:cNvSpPr/>
            <p:nvPr/>
          </p:nvSpPr>
          <p:spPr>
            <a:xfrm>
              <a:off x="-1926066" y="4285093"/>
              <a:ext cx="28908" cy="28929"/>
            </a:xfrm>
            <a:custGeom>
              <a:rect b="b" l="l" r="r" t="t"/>
              <a:pathLst>
                <a:path extrusionOk="0" h="1384" w="1383">
                  <a:moveTo>
                    <a:pt x="692" y="1"/>
                  </a:moveTo>
                  <a:cubicBezTo>
                    <a:pt x="310" y="1"/>
                    <a:pt x="0" y="310"/>
                    <a:pt x="0" y="691"/>
                  </a:cubicBezTo>
                  <a:cubicBezTo>
                    <a:pt x="0" y="1074"/>
                    <a:pt x="310" y="1383"/>
                    <a:pt x="692" y="1383"/>
                  </a:cubicBezTo>
                  <a:cubicBezTo>
                    <a:pt x="1074" y="1383"/>
                    <a:pt x="1383" y="1074"/>
                    <a:pt x="1383" y="691"/>
                  </a:cubicBezTo>
                  <a:cubicBezTo>
                    <a:pt x="1383" y="310"/>
                    <a:pt x="1074" y="1"/>
                    <a:pt x="6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8"/>
            <p:cNvSpPr/>
            <p:nvPr/>
          </p:nvSpPr>
          <p:spPr>
            <a:xfrm>
              <a:off x="-1824229" y="4285093"/>
              <a:ext cx="28887" cy="28929"/>
            </a:xfrm>
            <a:custGeom>
              <a:rect b="b" l="l" r="r" t="t"/>
              <a:pathLst>
                <a:path extrusionOk="0" h="1384" w="1382">
                  <a:moveTo>
                    <a:pt x="691" y="1"/>
                  </a:moveTo>
                  <a:cubicBezTo>
                    <a:pt x="310" y="1"/>
                    <a:pt x="0" y="310"/>
                    <a:pt x="0" y="691"/>
                  </a:cubicBezTo>
                  <a:cubicBezTo>
                    <a:pt x="0" y="1074"/>
                    <a:pt x="310" y="1383"/>
                    <a:pt x="691" y="1383"/>
                  </a:cubicBezTo>
                  <a:cubicBezTo>
                    <a:pt x="1072" y="1383"/>
                    <a:pt x="1381" y="1074"/>
                    <a:pt x="1381" y="691"/>
                  </a:cubicBezTo>
                  <a:cubicBezTo>
                    <a:pt x="1381" y="310"/>
                    <a:pt x="1072"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a:off x="-1725339" y="4285093"/>
              <a:ext cx="28908" cy="28929"/>
            </a:xfrm>
            <a:custGeom>
              <a:rect b="b" l="l" r="r" t="t"/>
              <a:pathLst>
                <a:path extrusionOk="0" h="1384" w="1383">
                  <a:moveTo>
                    <a:pt x="692" y="1"/>
                  </a:moveTo>
                  <a:cubicBezTo>
                    <a:pt x="309" y="1"/>
                    <a:pt x="0" y="310"/>
                    <a:pt x="0" y="691"/>
                  </a:cubicBezTo>
                  <a:cubicBezTo>
                    <a:pt x="0" y="1074"/>
                    <a:pt x="309" y="1383"/>
                    <a:pt x="692" y="1383"/>
                  </a:cubicBezTo>
                  <a:cubicBezTo>
                    <a:pt x="1073" y="1383"/>
                    <a:pt x="1383" y="1074"/>
                    <a:pt x="1383" y="691"/>
                  </a:cubicBezTo>
                  <a:cubicBezTo>
                    <a:pt x="1383" y="310"/>
                    <a:pt x="1073" y="1"/>
                    <a:pt x="6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p:nvPr/>
          </p:nvSpPr>
          <p:spPr>
            <a:xfrm>
              <a:off x="-1625697" y="4285093"/>
              <a:ext cx="28908" cy="28929"/>
            </a:xfrm>
            <a:custGeom>
              <a:rect b="b" l="l" r="r" t="t"/>
              <a:pathLst>
                <a:path extrusionOk="0" h="1384" w="1383">
                  <a:moveTo>
                    <a:pt x="691" y="1"/>
                  </a:moveTo>
                  <a:cubicBezTo>
                    <a:pt x="310" y="1"/>
                    <a:pt x="1" y="310"/>
                    <a:pt x="1" y="691"/>
                  </a:cubicBezTo>
                  <a:cubicBezTo>
                    <a:pt x="1" y="1074"/>
                    <a:pt x="310" y="1383"/>
                    <a:pt x="691" y="1383"/>
                  </a:cubicBezTo>
                  <a:cubicBezTo>
                    <a:pt x="1074" y="1383"/>
                    <a:pt x="1383" y="1074"/>
                    <a:pt x="1383" y="691"/>
                  </a:cubicBezTo>
                  <a:cubicBezTo>
                    <a:pt x="1383" y="310"/>
                    <a:pt x="1074"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8"/>
            <p:cNvSpPr/>
            <p:nvPr/>
          </p:nvSpPr>
          <p:spPr>
            <a:xfrm>
              <a:off x="-1526807" y="4285093"/>
              <a:ext cx="28908" cy="28929"/>
            </a:xfrm>
            <a:custGeom>
              <a:rect b="b" l="l" r="r" t="t"/>
              <a:pathLst>
                <a:path extrusionOk="0" h="1384" w="1383">
                  <a:moveTo>
                    <a:pt x="692" y="1"/>
                  </a:moveTo>
                  <a:cubicBezTo>
                    <a:pt x="309" y="1"/>
                    <a:pt x="0" y="310"/>
                    <a:pt x="0" y="691"/>
                  </a:cubicBezTo>
                  <a:cubicBezTo>
                    <a:pt x="0" y="1074"/>
                    <a:pt x="309" y="1383"/>
                    <a:pt x="692" y="1383"/>
                  </a:cubicBezTo>
                  <a:cubicBezTo>
                    <a:pt x="1073" y="1383"/>
                    <a:pt x="1383" y="1074"/>
                    <a:pt x="1383" y="691"/>
                  </a:cubicBezTo>
                  <a:cubicBezTo>
                    <a:pt x="1383" y="310"/>
                    <a:pt x="1073" y="1"/>
                    <a:pt x="6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8"/>
            <p:cNvSpPr/>
            <p:nvPr/>
          </p:nvSpPr>
          <p:spPr>
            <a:xfrm>
              <a:off x="-2539031" y="3498490"/>
              <a:ext cx="237557" cy="296356"/>
            </a:xfrm>
            <a:custGeom>
              <a:rect b="b" l="l" r="r" t="t"/>
              <a:pathLst>
                <a:path extrusionOk="0" h="14178" w="11365">
                  <a:moveTo>
                    <a:pt x="10633" y="1"/>
                  </a:moveTo>
                  <a:cubicBezTo>
                    <a:pt x="10633" y="1"/>
                    <a:pt x="4395" y="1205"/>
                    <a:pt x="4112" y="1442"/>
                  </a:cubicBezTo>
                  <a:cubicBezTo>
                    <a:pt x="3828" y="1678"/>
                    <a:pt x="1" y="7047"/>
                    <a:pt x="1" y="7047"/>
                  </a:cubicBezTo>
                  <a:lnTo>
                    <a:pt x="3924" y="14177"/>
                  </a:lnTo>
                  <a:lnTo>
                    <a:pt x="6192" y="12192"/>
                  </a:lnTo>
                  <a:lnTo>
                    <a:pt x="6192" y="12192"/>
                  </a:lnTo>
                  <a:cubicBezTo>
                    <a:pt x="6192" y="12192"/>
                    <a:pt x="6097" y="12877"/>
                    <a:pt x="6451" y="13255"/>
                  </a:cubicBezTo>
                  <a:cubicBezTo>
                    <a:pt x="6629" y="13444"/>
                    <a:pt x="6942" y="13491"/>
                    <a:pt x="7211" y="13491"/>
                  </a:cubicBezTo>
                  <a:cubicBezTo>
                    <a:pt x="7480" y="13491"/>
                    <a:pt x="7704" y="13444"/>
                    <a:pt x="7704" y="13444"/>
                  </a:cubicBezTo>
                  <a:cubicBezTo>
                    <a:pt x="7704" y="13444"/>
                    <a:pt x="9168" y="12522"/>
                    <a:pt x="9239" y="12262"/>
                  </a:cubicBezTo>
                  <a:cubicBezTo>
                    <a:pt x="9311" y="12004"/>
                    <a:pt x="9334" y="9120"/>
                    <a:pt x="9334" y="9120"/>
                  </a:cubicBezTo>
                  <a:cubicBezTo>
                    <a:pt x="9760" y="7585"/>
                    <a:pt x="8673" y="6758"/>
                    <a:pt x="8673" y="6758"/>
                  </a:cubicBezTo>
                  <a:cubicBezTo>
                    <a:pt x="8673" y="6758"/>
                    <a:pt x="9003" y="6049"/>
                    <a:pt x="8554" y="5317"/>
                  </a:cubicBezTo>
                  <a:cubicBezTo>
                    <a:pt x="8105" y="4584"/>
                    <a:pt x="6451" y="3686"/>
                    <a:pt x="6451" y="3686"/>
                  </a:cubicBezTo>
                  <a:cubicBezTo>
                    <a:pt x="6451" y="3686"/>
                    <a:pt x="11364" y="1394"/>
                    <a:pt x="11271" y="709"/>
                  </a:cubicBezTo>
                  <a:cubicBezTo>
                    <a:pt x="11177" y="25"/>
                    <a:pt x="10633" y="1"/>
                    <a:pt x="10633" y="1"/>
                  </a:cubicBezTo>
                  <a:close/>
                </a:path>
              </a:pathLst>
            </a:custGeom>
            <a:solidFill>
              <a:srgbClr val="F9D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8"/>
            <p:cNvSpPr/>
            <p:nvPr/>
          </p:nvSpPr>
          <p:spPr>
            <a:xfrm>
              <a:off x="-2575339" y="3635046"/>
              <a:ext cx="125979" cy="208189"/>
            </a:xfrm>
            <a:custGeom>
              <a:rect b="b" l="l" r="r" t="t"/>
              <a:pathLst>
                <a:path extrusionOk="0" h="9960" w="6027">
                  <a:moveTo>
                    <a:pt x="1649" y="0"/>
                  </a:moveTo>
                  <a:lnTo>
                    <a:pt x="1" y="887"/>
                  </a:lnTo>
                  <a:lnTo>
                    <a:pt x="3935" y="9960"/>
                  </a:lnTo>
                  <a:lnTo>
                    <a:pt x="6026" y="7644"/>
                  </a:lnTo>
                  <a:cubicBezTo>
                    <a:pt x="5282" y="5152"/>
                    <a:pt x="1649" y="0"/>
                    <a:pt x="16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8"/>
            <p:cNvSpPr/>
            <p:nvPr/>
          </p:nvSpPr>
          <p:spPr>
            <a:xfrm>
              <a:off x="-3223546" y="3441928"/>
              <a:ext cx="752699" cy="1229506"/>
            </a:xfrm>
            <a:custGeom>
              <a:rect b="b" l="l" r="r" t="t"/>
              <a:pathLst>
                <a:path extrusionOk="0" h="58821" w="36010">
                  <a:moveTo>
                    <a:pt x="6000" y="1"/>
                  </a:moveTo>
                  <a:cubicBezTo>
                    <a:pt x="6000" y="1"/>
                    <a:pt x="4437" y="868"/>
                    <a:pt x="2482" y="5234"/>
                  </a:cubicBezTo>
                  <a:cubicBezTo>
                    <a:pt x="526" y="9602"/>
                    <a:pt x="1" y="13457"/>
                    <a:pt x="3048" y="21821"/>
                  </a:cubicBezTo>
                  <a:cubicBezTo>
                    <a:pt x="6097" y="30185"/>
                    <a:pt x="8295" y="33587"/>
                    <a:pt x="8295" y="33587"/>
                  </a:cubicBezTo>
                  <a:cubicBezTo>
                    <a:pt x="8295" y="33587"/>
                    <a:pt x="7940" y="35643"/>
                    <a:pt x="8931" y="37627"/>
                  </a:cubicBezTo>
                  <a:cubicBezTo>
                    <a:pt x="9924" y="39613"/>
                    <a:pt x="12452" y="40747"/>
                    <a:pt x="12452" y="40747"/>
                  </a:cubicBezTo>
                  <a:cubicBezTo>
                    <a:pt x="12452" y="40747"/>
                    <a:pt x="15098" y="44574"/>
                    <a:pt x="18784" y="49111"/>
                  </a:cubicBezTo>
                  <a:cubicBezTo>
                    <a:pt x="22471" y="53647"/>
                    <a:pt x="27220" y="56412"/>
                    <a:pt x="27220" y="56412"/>
                  </a:cubicBezTo>
                  <a:cubicBezTo>
                    <a:pt x="28070" y="57333"/>
                    <a:pt x="30693" y="58821"/>
                    <a:pt x="30693" y="58821"/>
                  </a:cubicBezTo>
                  <a:lnTo>
                    <a:pt x="20480" y="27824"/>
                  </a:lnTo>
                  <a:cubicBezTo>
                    <a:pt x="21788" y="27635"/>
                    <a:pt x="23841" y="27099"/>
                    <a:pt x="26866" y="25719"/>
                  </a:cubicBezTo>
                  <a:cubicBezTo>
                    <a:pt x="33020" y="22912"/>
                    <a:pt x="36009" y="19483"/>
                    <a:pt x="36009" y="19483"/>
                  </a:cubicBezTo>
                  <a:cubicBezTo>
                    <a:pt x="35442" y="16222"/>
                    <a:pt x="30693" y="9417"/>
                    <a:pt x="30693" y="9417"/>
                  </a:cubicBezTo>
                  <a:cubicBezTo>
                    <a:pt x="25305" y="14023"/>
                    <a:pt x="19140" y="15796"/>
                    <a:pt x="19140" y="15796"/>
                  </a:cubicBezTo>
                  <a:cubicBezTo>
                    <a:pt x="17661" y="13481"/>
                    <a:pt x="15501" y="10641"/>
                    <a:pt x="14319" y="9125"/>
                  </a:cubicBezTo>
                  <a:lnTo>
                    <a:pt x="12453" y="3462"/>
                  </a:lnTo>
                  <a:lnTo>
                    <a:pt x="60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8"/>
            <p:cNvSpPr/>
            <p:nvPr/>
          </p:nvSpPr>
          <p:spPr>
            <a:xfrm>
              <a:off x="-3000893" y="3550621"/>
              <a:ext cx="75625" cy="78928"/>
            </a:xfrm>
            <a:custGeom>
              <a:rect b="b" l="l" r="r" t="t"/>
              <a:pathLst>
                <a:path extrusionOk="0" h="3776" w="3618">
                  <a:moveTo>
                    <a:pt x="1" y="0"/>
                  </a:moveTo>
                  <a:cubicBezTo>
                    <a:pt x="1290" y="910"/>
                    <a:pt x="3617" y="3775"/>
                    <a:pt x="3617" y="3775"/>
                  </a:cubicBezTo>
                  <a:lnTo>
                    <a:pt x="3006" y="1920"/>
                  </a:lnTo>
                  <a:lnTo>
                    <a:pt x="1" y="0"/>
                  </a:lnTo>
                  <a:close/>
                </a:path>
              </a:pathLst>
            </a:custGeom>
            <a:solidFill>
              <a:srgbClr val="0B2140">
                <a:alpha val="18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a:off x="-2963289" y="3939240"/>
              <a:ext cx="187370" cy="127547"/>
            </a:xfrm>
            <a:custGeom>
              <a:rect b="b" l="l" r="r" t="t"/>
              <a:pathLst>
                <a:path extrusionOk="0" h="6102" w="8964">
                  <a:moveTo>
                    <a:pt x="1" y="1"/>
                  </a:moveTo>
                  <a:cubicBezTo>
                    <a:pt x="1" y="1"/>
                    <a:pt x="3246" y="4908"/>
                    <a:pt x="8710" y="6101"/>
                  </a:cubicBezTo>
                  <a:lnTo>
                    <a:pt x="8029" y="4034"/>
                  </a:lnTo>
                  <a:cubicBezTo>
                    <a:pt x="8306" y="3993"/>
                    <a:pt x="8619" y="3936"/>
                    <a:pt x="8964" y="3860"/>
                  </a:cubicBezTo>
                  <a:lnTo>
                    <a:pt x="8964" y="3860"/>
                  </a:lnTo>
                  <a:cubicBezTo>
                    <a:pt x="8961" y="3860"/>
                    <a:pt x="8816" y="3886"/>
                    <a:pt x="8536" y="3886"/>
                  </a:cubicBezTo>
                  <a:cubicBezTo>
                    <a:pt x="7471" y="3886"/>
                    <a:pt x="4464" y="3518"/>
                    <a:pt x="1" y="1"/>
                  </a:cubicBezTo>
                  <a:close/>
                </a:path>
              </a:pathLst>
            </a:custGeom>
            <a:solidFill>
              <a:srgbClr val="0B2140">
                <a:alpha val="18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a:off x="-3098257" y="3456664"/>
              <a:ext cx="135030" cy="57670"/>
            </a:xfrm>
            <a:custGeom>
              <a:rect b="b" l="l" r="r" t="t"/>
              <a:pathLst>
                <a:path extrusionOk="0" h="2759" w="6460">
                  <a:moveTo>
                    <a:pt x="5548" y="1"/>
                  </a:moveTo>
                  <a:lnTo>
                    <a:pt x="0" y="147"/>
                  </a:lnTo>
                  <a:cubicBezTo>
                    <a:pt x="0" y="147"/>
                    <a:pt x="2512" y="1718"/>
                    <a:pt x="6459" y="2758"/>
                  </a:cubicBezTo>
                  <a:lnTo>
                    <a:pt x="5548" y="1"/>
                  </a:lnTo>
                  <a:close/>
                </a:path>
              </a:pathLst>
            </a:custGeom>
            <a:solidFill>
              <a:srgbClr val="F9D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a:off x="-3159836" y="3200190"/>
              <a:ext cx="280052" cy="279153"/>
            </a:xfrm>
            <a:custGeom>
              <a:rect b="b" l="l" r="r" t="t"/>
              <a:pathLst>
                <a:path extrusionOk="0" h="13355" w="13398">
                  <a:moveTo>
                    <a:pt x="9571" y="0"/>
                  </a:moveTo>
                  <a:cubicBezTo>
                    <a:pt x="5991" y="781"/>
                    <a:pt x="0" y="6380"/>
                    <a:pt x="0" y="6380"/>
                  </a:cubicBezTo>
                  <a:lnTo>
                    <a:pt x="0" y="10952"/>
                  </a:lnTo>
                  <a:cubicBezTo>
                    <a:pt x="0" y="10952"/>
                    <a:pt x="958" y="11200"/>
                    <a:pt x="2305" y="12050"/>
                  </a:cubicBezTo>
                  <a:cubicBezTo>
                    <a:pt x="3376" y="12728"/>
                    <a:pt x="4916" y="13354"/>
                    <a:pt x="6681" y="13354"/>
                  </a:cubicBezTo>
                  <a:cubicBezTo>
                    <a:pt x="7134" y="13354"/>
                    <a:pt x="7602" y="13313"/>
                    <a:pt x="8081" y="13221"/>
                  </a:cubicBezTo>
                  <a:cubicBezTo>
                    <a:pt x="10466" y="12759"/>
                    <a:pt x="13397" y="10498"/>
                    <a:pt x="13397" y="6097"/>
                  </a:cubicBezTo>
                  <a:cubicBezTo>
                    <a:pt x="13397" y="1454"/>
                    <a:pt x="9571" y="0"/>
                    <a:pt x="9571" y="0"/>
                  </a:cubicBezTo>
                  <a:close/>
                </a:path>
              </a:pathLst>
            </a:custGeom>
            <a:solidFill>
              <a:srgbClr val="F9D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a:off x="-3088433" y="3463875"/>
              <a:ext cx="118643" cy="30727"/>
            </a:xfrm>
            <a:custGeom>
              <a:rect b="b" l="l" r="r" t="t"/>
              <a:pathLst>
                <a:path extrusionOk="0" h="1470" w="5676">
                  <a:moveTo>
                    <a:pt x="0" y="0"/>
                  </a:moveTo>
                  <a:lnTo>
                    <a:pt x="0" y="0"/>
                  </a:lnTo>
                  <a:cubicBezTo>
                    <a:pt x="1" y="0"/>
                    <a:pt x="2390" y="1470"/>
                    <a:pt x="5302" y="1470"/>
                  </a:cubicBezTo>
                  <a:cubicBezTo>
                    <a:pt x="5426" y="1470"/>
                    <a:pt x="5551" y="1467"/>
                    <a:pt x="5676" y="1462"/>
                  </a:cubicBezTo>
                  <a:lnTo>
                    <a:pt x="5337" y="436"/>
                  </a:lnTo>
                  <a:cubicBezTo>
                    <a:pt x="5110" y="519"/>
                    <a:pt x="4441" y="726"/>
                    <a:pt x="3432" y="726"/>
                  </a:cubicBezTo>
                  <a:cubicBezTo>
                    <a:pt x="2534" y="726"/>
                    <a:pt x="1366" y="562"/>
                    <a:pt x="0" y="0"/>
                  </a:cubicBezTo>
                  <a:close/>
                </a:path>
              </a:pathLst>
            </a:custGeom>
            <a:solidFill>
              <a:srgbClr val="964727">
                <a:alpha val="1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8"/>
            <p:cNvSpPr/>
            <p:nvPr/>
          </p:nvSpPr>
          <p:spPr>
            <a:xfrm>
              <a:off x="-3096585" y="3459402"/>
              <a:ext cx="120189" cy="21362"/>
            </a:xfrm>
            <a:custGeom>
              <a:rect b="b" l="l" r="r" t="t"/>
              <a:pathLst>
                <a:path extrusionOk="0" h="1022" w="5750">
                  <a:moveTo>
                    <a:pt x="103" y="1"/>
                  </a:moveTo>
                  <a:cubicBezTo>
                    <a:pt x="40" y="1"/>
                    <a:pt x="1" y="95"/>
                    <a:pt x="71" y="135"/>
                  </a:cubicBezTo>
                  <a:cubicBezTo>
                    <a:pt x="85" y="142"/>
                    <a:pt x="1510" y="927"/>
                    <a:pt x="3233" y="1012"/>
                  </a:cubicBezTo>
                  <a:cubicBezTo>
                    <a:pt x="3374" y="1019"/>
                    <a:pt x="3508" y="1022"/>
                    <a:pt x="3640" y="1022"/>
                  </a:cubicBezTo>
                  <a:cubicBezTo>
                    <a:pt x="4868" y="1022"/>
                    <a:pt x="5652" y="745"/>
                    <a:pt x="5689" y="731"/>
                  </a:cubicBezTo>
                  <a:cubicBezTo>
                    <a:pt x="5728" y="720"/>
                    <a:pt x="5750" y="677"/>
                    <a:pt x="5735" y="639"/>
                  </a:cubicBezTo>
                  <a:cubicBezTo>
                    <a:pt x="5725" y="610"/>
                    <a:pt x="5698" y="593"/>
                    <a:pt x="5669" y="593"/>
                  </a:cubicBezTo>
                  <a:cubicBezTo>
                    <a:pt x="5659" y="593"/>
                    <a:pt x="5650" y="594"/>
                    <a:pt x="5641" y="598"/>
                  </a:cubicBezTo>
                  <a:cubicBezTo>
                    <a:pt x="5632" y="602"/>
                    <a:pt x="4842" y="880"/>
                    <a:pt x="3631" y="880"/>
                  </a:cubicBezTo>
                  <a:cubicBezTo>
                    <a:pt x="3505" y="880"/>
                    <a:pt x="3375" y="877"/>
                    <a:pt x="3240" y="871"/>
                  </a:cubicBezTo>
                  <a:cubicBezTo>
                    <a:pt x="1551" y="787"/>
                    <a:pt x="153" y="19"/>
                    <a:pt x="139" y="11"/>
                  </a:cubicBezTo>
                  <a:cubicBezTo>
                    <a:pt x="127" y="4"/>
                    <a:pt x="115" y="1"/>
                    <a:pt x="1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3096397" y="3450205"/>
              <a:ext cx="34050" cy="13043"/>
            </a:xfrm>
            <a:custGeom>
              <a:rect b="b" l="l" r="r" t="t"/>
              <a:pathLst>
                <a:path extrusionOk="0" h="624" w="1629">
                  <a:moveTo>
                    <a:pt x="1533" y="0"/>
                  </a:moveTo>
                  <a:cubicBezTo>
                    <a:pt x="1517" y="0"/>
                    <a:pt x="1499" y="6"/>
                    <a:pt x="1484" y="21"/>
                  </a:cubicBezTo>
                  <a:cubicBezTo>
                    <a:pt x="1181" y="384"/>
                    <a:pt x="881" y="485"/>
                    <a:pt x="642" y="485"/>
                  </a:cubicBezTo>
                  <a:cubicBezTo>
                    <a:pt x="355" y="485"/>
                    <a:pt x="154" y="340"/>
                    <a:pt x="139" y="329"/>
                  </a:cubicBezTo>
                  <a:cubicBezTo>
                    <a:pt x="125" y="321"/>
                    <a:pt x="112" y="317"/>
                    <a:pt x="100" y="317"/>
                  </a:cubicBezTo>
                  <a:cubicBezTo>
                    <a:pt x="43" y="317"/>
                    <a:pt x="1" y="393"/>
                    <a:pt x="55" y="441"/>
                  </a:cubicBezTo>
                  <a:cubicBezTo>
                    <a:pt x="230" y="558"/>
                    <a:pt x="436" y="622"/>
                    <a:pt x="647" y="623"/>
                  </a:cubicBezTo>
                  <a:cubicBezTo>
                    <a:pt x="921" y="623"/>
                    <a:pt x="1258" y="511"/>
                    <a:pt x="1592" y="112"/>
                  </a:cubicBezTo>
                  <a:cubicBezTo>
                    <a:pt x="1629" y="59"/>
                    <a:pt x="1584"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3233392" y="3137964"/>
              <a:ext cx="308709" cy="323989"/>
            </a:xfrm>
            <a:custGeom>
              <a:rect b="b" l="l" r="r" t="t"/>
              <a:pathLst>
                <a:path extrusionOk="0" h="15500" w="14769">
                  <a:moveTo>
                    <a:pt x="12453" y="1"/>
                  </a:moveTo>
                  <a:cubicBezTo>
                    <a:pt x="12453" y="1"/>
                    <a:pt x="12453" y="5"/>
                    <a:pt x="12454" y="13"/>
                  </a:cubicBezTo>
                  <a:cubicBezTo>
                    <a:pt x="12505" y="507"/>
                    <a:pt x="12104" y="896"/>
                    <a:pt x="11647" y="896"/>
                  </a:cubicBezTo>
                  <a:cubicBezTo>
                    <a:pt x="11551" y="896"/>
                    <a:pt x="11453" y="879"/>
                    <a:pt x="11355" y="842"/>
                  </a:cubicBezTo>
                  <a:cubicBezTo>
                    <a:pt x="10814" y="637"/>
                    <a:pt x="9943" y="388"/>
                    <a:pt x="8898" y="388"/>
                  </a:cubicBezTo>
                  <a:cubicBezTo>
                    <a:pt x="6829" y="388"/>
                    <a:pt x="4077" y="1363"/>
                    <a:pt x="1843" y="5577"/>
                  </a:cubicBezTo>
                  <a:cubicBezTo>
                    <a:pt x="1843" y="5577"/>
                    <a:pt x="0" y="6191"/>
                    <a:pt x="472" y="10681"/>
                  </a:cubicBezTo>
                  <a:cubicBezTo>
                    <a:pt x="871" y="14472"/>
                    <a:pt x="3966" y="15499"/>
                    <a:pt x="5944" y="15499"/>
                  </a:cubicBezTo>
                  <a:cubicBezTo>
                    <a:pt x="6308" y="15499"/>
                    <a:pt x="6634" y="15465"/>
                    <a:pt x="6899" y="15406"/>
                  </a:cubicBezTo>
                  <a:cubicBezTo>
                    <a:pt x="6899" y="15406"/>
                    <a:pt x="5032" y="14461"/>
                    <a:pt x="4583" y="13208"/>
                  </a:cubicBezTo>
                  <a:cubicBezTo>
                    <a:pt x="4139" y="11966"/>
                    <a:pt x="5018" y="10562"/>
                    <a:pt x="6048" y="10562"/>
                  </a:cubicBezTo>
                  <a:cubicBezTo>
                    <a:pt x="6056" y="10562"/>
                    <a:pt x="6064" y="10562"/>
                    <a:pt x="6073" y="10562"/>
                  </a:cubicBezTo>
                  <a:cubicBezTo>
                    <a:pt x="7112" y="10586"/>
                    <a:pt x="7951" y="12405"/>
                    <a:pt x="7951" y="12405"/>
                  </a:cubicBezTo>
                  <a:cubicBezTo>
                    <a:pt x="7951" y="12405"/>
                    <a:pt x="8801" y="10491"/>
                    <a:pt x="7774" y="7975"/>
                  </a:cubicBezTo>
                  <a:lnTo>
                    <a:pt x="7774" y="7975"/>
                  </a:lnTo>
                  <a:cubicBezTo>
                    <a:pt x="7774" y="7975"/>
                    <a:pt x="7916" y="7986"/>
                    <a:pt x="8099" y="7986"/>
                  </a:cubicBezTo>
                  <a:cubicBezTo>
                    <a:pt x="8314" y="7986"/>
                    <a:pt x="8585" y="7971"/>
                    <a:pt x="8749" y="7904"/>
                  </a:cubicBezTo>
                  <a:cubicBezTo>
                    <a:pt x="9049" y="7780"/>
                    <a:pt x="8502" y="6735"/>
                    <a:pt x="8501" y="6735"/>
                  </a:cubicBezTo>
                  <a:lnTo>
                    <a:pt x="8501" y="6735"/>
                  </a:lnTo>
                  <a:cubicBezTo>
                    <a:pt x="8502" y="6735"/>
                    <a:pt x="8742" y="6829"/>
                    <a:pt x="9139" y="6829"/>
                  </a:cubicBezTo>
                  <a:cubicBezTo>
                    <a:pt x="9851" y="6829"/>
                    <a:pt x="11068" y="6528"/>
                    <a:pt x="12311" y="4844"/>
                  </a:cubicBezTo>
                  <a:cubicBezTo>
                    <a:pt x="14249" y="2222"/>
                    <a:pt x="14769" y="734"/>
                    <a:pt x="12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3045227" y="3292872"/>
              <a:ext cx="73138" cy="58590"/>
            </a:xfrm>
            <a:custGeom>
              <a:rect b="b" l="l" r="r" t="t"/>
              <a:pathLst>
                <a:path extrusionOk="0" h="2803" w="3499">
                  <a:moveTo>
                    <a:pt x="2032" y="0"/>
                  </a:moveTo>
                  <a:cubicBezTo>
                    <a:pt x="1291" y="0"/>
                    <a:pt x="325" y="309"/>
                    <a:pt x="8" y="1811"/>
                  </a:cubicBezTo>
                  <a:cubicBezTo>
                    <a:pt x="2" y="1841"/>
                    <a:pt x="1" y="1872"/>
                    <a:pt x="5" y="1901"/>
                  </a:cubicBezTo>
                  <a:cubicBezTo>
                    <a:pt x="23" y="2043"/>
                    <a:pt x="108" y="2453"/>
                    <a:pt x="478" y="2754"/>
                  </a:cubicBezTo>
                  <a:cubicBezTo>
                    <a:pt x="519" y="2787"/>
                    <a:pt x="568" y="2803"/>
                    <a:pt x="616" y="2803"/>
                  </a:cubicBezTo>
                  <a:cubicBezTo>
                    <a:pt x="705" y="2803"/>
                    <a:pt x="793" y="2751"/>
                    <a:pt x="834" y="2664"/>
                  </a:cubicBezTo>
                  <a:cubicBezTo>
                    <a:pt x="1056" y="2187"/>
                    <a:pt x="1668" y="1197"/>
                    <a:pt x="2921" y="1197"/>
                  </a:cubicBezTo>
                  <a:cubicBezTo>
                    <a:pt x="3006" y="1197"/>
                    <a:pt x="3094" y="1201"/>
                    <a:pt x="3185" y="1211"/>
                  </a:cubicBezTo>
                  <a:cubicBezTo>
                    <a:pt x="3194" y="1212"/>
                    <a:pt x="3204" y="1212"/>
                    <a:pt x="3213" y="1212"/>
                  </a:cubicBezTo>
                  <a:cubicBezTo>
                    <a:pt x="3324" y="1212"/>
                    <a:pt x="3426" y="1142"/>
                    <a:pt x="3449" y="1033"/>
                  </a:cubicBezTo>
                  <a:cubicBezTo>
                    <a:pt x="3499" y="798"/>
                    <a:pt x="3479" y="413"/>
                    <a:pt x="2954" y="150"/>
                  </a:cubicBezTo>
                  <a:cubicBezTo>
                    <a:pt x="2954" y="150"/>
                    <a:pt x="2547" y="0"/>
                    <a:pt x="2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2947926" y="3228785"/>
              <a:ext cx="48222" cy="50730"/>
            </a:xfrm>
            <a:custGeom>
              <a:rect b="b" l="l" r="r" t="t"/>
              <a:pathLst>
                <a:path extrusionOk="0" h="2427" w="2307">
                  <a:moveTo>
                    <a:pt x="1407" y="1"/>
                  </a:moveTo>
                  <a:cubicBezTo>
                    <a:pt x="1407" y="1"/>
                    <a:pt x="537" y="316"/>
                    <a:pt x="40" y="1452"/>
                  </a:cubicBezTo>
                  <a:cubicBezTo>
                    <a:pt x="0" y="1541"/>
                    <a:pt x="4" y="1645"/>
                    <a:pt x="51" y="1731"/>
                  </a:cubicBezTo>
                  <a:cubicBezTo>
                    <a:pt x="160" y="1933"/>
                    <a:pt x="284" y="2125"/>
                    <a:pt x="424" y="2308"/>
                  </a:cubicBezTo>
                  <a:cubicBezTo>
                    <a:pt x="484" y="2387"/>
                    <a:pt x="574" y="2427"/>
                    <a:pt x="664" y="2427"/>
                  </a:cubicBezTo>
                  <a:cubicBezTo>
                    <a:pt x="756" y="2427"/>
                    <a:pt x="847" y="2386"/>
                    <a:pt x="907" y="2304"/>
                  </a:cubicBezTo>
                  <a:cubicBezTo>
                    <a:pt x="1158" y="1961"/>
                    <a:pt x="1719" y="1393"/>
                    <a:pt x="2305" y="1147"/>
                  </a:cubicBezTo>
                  <a:cubicBezTo>
                    <a:pt x="2306" y="1147"/>
                    <a:pt x="1972" y="382"/>
                    <a:pt x="1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3018075" y="3336558"/>
              <a:ext cx="57231" cy="42181"/>
            </a:xfrm>
            <a:custGeom>
              <a:rect b="b" l="l" r="r" t="t"/>
              <a:pathLst>
                <a:path extrusionOk="0" h="2018" w="2738">
                  <a:moveTo>
                    <a:pt x="2136" y="1"/>
                  </a:moveTo>
                  <a:cubicBezTo>
                    <a:pt x="411" y="1"/>
                    <a:pt x="19" y="1871"/>
                    <a:pt x="15" y="1891"/>
                  </a:cubicBezTo>
                  <a:cubicBezTo>
                    <a:pt x="1" y="1956"/>
                    <a:pt x="52" y="2017"/>
                    <a:pt x="118" y="2017"/>
                  </a:cubicBezTo>
                  <a:cubicBezTo>
                    <a:pt x="168" y="2017"/>
                    <a:pt x="211" y="1982"/>
                    <a:pt x="221" y="1934"/>
                  </a:cubicBezTo>
                  <a:cubicBezTo>
                    <a:pt x="237" y="1856"/>
                    <a:pt x="578" y="214"/>
                    <a:pt x="2137" y="214"/>
                  </a:cubicBezTo>
                  <a:cubicBezTo>
                    <a:pt x="2282" y="214"/>
                    <a:pt x="2437" y="228"/>
                    <a:pt x="2604" y="259"/>
                  </a:cubicBezTo>
                  <a:cubicBezTo>
                    <a:pt x="2610" y="260"/>
                    <a:pt x="2617" y="261"/>
                    <a:pt x="2624" y="261"/>
                  </a:cubicBezTo>
                  <a:cubicBezTo>
                    <a:pt x="2673" y="261"/>
                    <a:pt x="2718" y="225"/>
                    <a:pt x="2726" y="174"/>
                  </a:cubicBezTo>
                  <a:cubicBezTo>
                    <a:pt x="2738" y="116"/>
                    <a:pt x="2700" y="61"/>
                    <a:pt x="2642" y="50"/>
                  </a:cubicBezTo>
                  <a:cubicBezTo>
                    <a:pt x="2462" y="16"/>
                    <a:pt x="2293"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8"/>
            <p:cNvSpPr/>
            <p:nvPr/>
          </p:nvSpPr>
          <p:spPr>
            <a:xfrm>
              <a:off x="-2930013" y="3279118"/>
              <a:ext cx="32524" cy="34447"/>
            </a:xfrm>
            <a:custGeom>
              <a:rect b="b" l="l" r="r" t="t"/>
              <a:pathLst>
                <a:path extrusionOk="0" h="1648" w="1556">
                  <a:moveTo>
                    <a:pt x="1446" y="0"/>
                  </a:moveTo>
                  <a:cubicBezTo>
                    <a:pt x="425" y="19"/>
                    <a:pt x="30" y="1452"/>
                    <a:pt x="15" y="1514"/>
                  </a:cubicBezTo>
                  <a:cubicBezTo>
                    <a:pt x="0" y="1571"/>
                    <a:pt x="33" y="1629"/>
                    <a:pt x="89" y="1643"/>
                  </a:cubicBezTo>
                  <a:cubicBezTo>
                    <a:pt x="98" y="1646"/>
                    <a:pt x="108" y="1647"/>
                    <a:pt x="116" y="1647"/>
                  </a:cubicBezTo>
                  <a:cubicBezTo>
                    <a:pt x="164" y="1647"/>
                    <a:pt x="207" y="1615"/>
                    <a:pt x="218" y="1568"/>
                  </a:cubicBezTo>
                  <a:cubicBezTo>
                    <a:pt x="222" y="1555"/>
                    <a:pt x="585" y="228"/>
                    <a:pt x="1451" y="211"/>
                  </a:cubicBezTo>
                  <a:cubicBezTo>
                    <a:pt x="1509" y="211"/>
                    <a:pt x="1555" y="161"/>
                    <a:pt x="1554" y="104"/>
                  </a:cubicBezTo>
                  <a:cubicBezTo>
                    <a:pt x="1552" y="46"/>
                    <a:pt x="1504"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8"/>
            <p:cNvSpPr/>
            <p:nvPr/>
          </p:nvSpPr>
          <p:spPr>
            <a:xfrm>
              <a:off x="-2997569" y="3338774"/>
              <a:ext cx="30622" cy="51817"/>
            </a:xfrm>
            <a:custGeom>
              <a:rect b="b" l="l" r="r" t="t"/>
              <a:pathLst>
                <a:path extrusionOk="0" h="2479" w="1465">
                  <a:moveTo>
                    <a:pt x="731" y="0"/>
                  </a:moveTo>
                  <a:cubicBezTo>
                    <a:pt x="328" y="0"/>
                    <a:pt x="0" y="555"/>
                    <a:pt x="0" y="1240"/>
                  </a:cubicBezTo>
                  <a:cubicBezTo>
                    <a:pt x="0" y="1925"/>
                    <a:pt x="328" y="2479"/>
                    <a:pt x="731" y="2479"/>
                  </a:cubicBezTo>
                  <a:cubicBezTo>
                    <a:pt x="1137" y="2479"/>
                    <a:pt x="1464" y="1925"/>
                    <a:pt x="1464" y="1240"/>
                  </a:cubicBezTo>
                  <a:cubicBezTo>
                    <a:pt x="1464" y="555"/>
                    <a:pt x="1137"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8"/>
            <p:cNvSpPr/>
            <p:nvPr/>
          </p:nvSpPr>
          <p:spPr>
            <a:xfrm>
              <a:off x="-2922843" y="3287458"/>
              <a:ext cx="31396" cy="44146"/>
            </a:xfrm>
            <a:custGeom>
              <a:rect b="b" l="l" r="r" t="t"/>
              <a:pathLst>
                <a:path extrusionOk="0" h="2112" w="1502">
                  <a:moveTo>
                    <a:pt x="566" y="0"/>
                  </a:moveTo>
                  <a:cubicBezTo>
                    <a:pt x="534" y="0"/>
                    <a:pt x="503" y="4"/>
                    <a:pt x="472" y="12"/>
                  </a:cubicBezTo>
                  <a:cubicBezTo>
                    <a:pt x="143" y="100"/>
                    <a:pt x="1" y="639"/>
                    <a:pt x="154" y="1216"/>
                  </a:cubicBezTo>
                  <a:cubicBezTo>
                    <a:pt x="294" y="1738"/>
                    <a:pt x="629" y="2112"/>
                    <a:pt x="936" y="2112"/>
                  </a:cubicBezTo>
                  <a:cubicBezTo>
                    <a:pt x="968" y="2112"/>
                    <a:pt x="999" y="2108"/>
                    <a:pt x="1030" y="2100"/>
                  </a:cubicBezTo>
                  <a:cubicBezTo>
                    <a:pt x="1359" y="2011"/>
                    <a:pt x="1502" y="1473"/>
                    <a:pt x="1348" y="896"/>
                  </a:cubicBezTo>
                  <a:cubicBezTo>
                    <a:pt x="1208" y="374"/>
                    <a:pt x="872" y="0"/>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2934716" y="3341617"/>
              <a:ext cx="45693" cy="56750"/>
            </a:xfrm>
            <a:custGeom>
              <a:rect b="b" l="l" r="r" t="t"/>
              <a:pathLst>
                <a:path extrusionOk="0" h="2715" w="2186">
                  <a:moveTo>
                    <a:pt x="123" y="1"/>
                  </a:moveTo>
                  <a:cubicBezTo>
                    <a:pt x="87" y="1"/>
                    <a:pt x="52" y="19"/>
                    <a:pt x="32" y="52"/>
                  </a:cubicBezTo>
                  <a:cubicBezTo>
                    <a:pt x="1" y="106"/>
                    <a:pt x="21" y="174"/>
                    <a:pt x="76" y="202"/>
                  </a:cubicBezTo>
                  <a:lnTo>
                    <a:pt x="1847" y="1254"/>
                  </a:lnTo>
                  <a:cubicBezTo>
                    <a:pt x="1927" y="1302"/>
                    <a:pt x="1938" y="1415"/>
                    <a:pt x="1869" y="1479"/>
                  </a:cubicBezTo>
                  <a:lnTo>
                    <a:pt x="714" y="2531"/>
                  </a:lnTo>
                  <a:cubicBezTo>
                    <a:pt x="643" y="2596"/>
                    <a:pt x="689" y="2714"/>
                    <a:pt x="785" y="2714"/>
                  </a:cubicBezTo>
                  <a:cubicBezTo>
                    <a:pt x="811" y="2714"/>
                    <a:pt x="837" y="2706"/>
                    <a:pt x="857" y="2687"/>
                  </a:cubicBezTo>
                  <a:lnTo>
                    <a:pt x="2012" y="1635"/>
                  </a:lnTo>
                  <a:cubicBezTo>
                    <a:pt x="2185" y="1476"/>
                    <a:pt x="2157" y="1193"/>
                    <a:pt x="1954" y="1073"/>
                  </a:cubicBezTo>
                  <a:lnTo>
                    <a:pt x="183" y="20"/>
                  </a:lnTo>
                  <a:cubicBezTo>
                    <a:pt x="165" y="7"/>
                    <a:pt x="144" y="1"/>
                    <a:pt x="1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2997946" y="3424140"/>
              <a:ext cx="53678" cy="35576"/>
            </a:xfrm>
            <a:custGeom>
              <a:rect b="b" l="l" r="r" t="t"/>
              <a:pathLst>
                <a:path extrusionOk="0" h="1702" w="2568">
                  <a:moveTo>
                    <a:pt x="156" y="1"/>
                  </a:moveTo>
                  <a:cubicBezTo>
                    <a:pt x="74" y="1"/>
                    <a:pt x="1" y="68"/>
                    <a:pt x="4" y="160"/>
                  </a:cubicBezTo>
                  <a:cubicBezTo>
                    <a:pt x="50" y="1196"/>
                    <a:pt x="1282" y="1702"/>
                    <a:pt x="1282" y="1702"/>
                  </a:cubicBezTo>
                  <a:cubicBezTo>
                    <a:pt x="1912" y="1513"/>
                    <a:pt x="2357" y="845"/>
                    <a:pt x="2533" y="537"/>
                  </a:cubicBezTo>
                  <a:cubicBezTo>
                    <a:pt x="2568" y="476"/>
                    <a:pt x="2520" y="405"/>
                    <a:pt x="2452" y="405"/>
                  </a:cubicBezTo>
                  <a:cubicBezTo>
                    <a:pt x="2447" y="405"/>
                    <a:pt x="2443" y="405"/>
                    <a:pt x="2438" y="406"/>
                  </a:cubicBezTo>
                  <a:cubicBezTo>
                    <a:pt x="2280" y="426"/>
                    <a:pt x="2120" y="436"/>
                    <a:pt x="1961" y="436"/>
                  </a:cubicBezTo>
                  <a:cubicBezTo>
                    <a:pt x="1360" y="436"/>
                    <a:pt x="765" y="293"/>
                    <a:pt x="226" y="17"/>
                  </a:cubicBezTo>
                  <a:cubicBezTo>
                    <a:pt x="203" y="6"/>
                    <a:pt x="179" y="1"/>
                    <a:pt x="1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3122316" y="3402359"/>
              <a:ext cx="36851" cy="33402"/>
            </a:xfrm>
            <a:custGeom>
              <a:rect b="b" l="l" r="r" t="t"/>
              <a:pathLst>
                <a:path extrusionOk="0" h="1598" w="1763">
                  <a:moveTo>
                    <a:pt x="583" y="0"/>
                  </a:moveTo>
                  <a:cubicBezTo>
                    <a:pt x="422" y="0"/>
                    <a:pt x="257" y="58"/>
                    <a:pt x="173" y="261"/>
                  </a:cubicBezTo>
                  <a:cubicBezTo>
                    <a:pt x="0" y="675"/>
                    <a:pt x="925" y="1483"/>
                    <a:pt x="1517" y="1595"/>
                  </a:cubicBezTo>
                  <a:cubicBezTo>
                    <a:pt x="1529" y="1597"/>
                    <a:pt x="1541" y="1598"/>
                    <a:pt x="1553" y="1598"/>
                  </a:cubicBezTo>
                  <a:cubicBezTo>
                    <a:pt x="1663" y="1598"/>
                    <a:pt x="1756" y="1500"/>
                    <a:pt x="1758" y="1384"/>
                  </a:cubicBezTo>
                  <a:cubicBezTo>
                    <a:pt x="1763" y="1090"/>
                    <a:pt x="1667" y="552"/>
                    <a:pt x="994" y="99"/>
                  </a:cubicBezTo>
                  <a:cubicBezTo>
                    <a:pt x="994" y="99"/>
                    <a:pt x="793" y="0"/>
                    <a:pt x="583" y="0"/>
                  </a:cubicBezTo>
                  <a:close/>
                </a:path>
              </a:pathLst>
            </a:custGeom>
            <a:solidFill>
              <a:srgbClr val="964727">
                <a:alpha val="1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8"/>
            <p:cNvSpPr/>
            <p:nvPr/>
          </p:nvSpPr>
          <p:spPr>
            <a:xfrm>
              <a:off x="-3113202" y="3397301"/>
              <a:ext cx="29598" cy="30685"/>
            </a:xfrm>
            <a:custGeom>
              <a:rect b="b" l="l" r="r" t="t"/>
              <a:pathLst>
                <a:path extrusionOk="0" h="1468" w="1416">
                  <a:moveTo>
                    <a:pt x="149" y="1"/>
                  </a:moveTo>
                  <a:cubicBezTo>
                    <a:pt x="41" y="1"/>
                    <a:pt x="1" y="160"/>
                    <a:pt x="112" y="205"/>
                  </a:cubicBezTo>
                  <a:cubicBezTo>
                    <a:pt x="121" y="208"/>
                    <a:pt x="817" y="438"/>
                    <a:pt x="1198" y="1402"/>
                  </a:cubicBezTo>
                  <a:cubicBezTo>
                    <a:pt x="1214" y="1443"/>
                    <a:pt x="1253" y="1468"/>
                    <a:pt x="1296" y="1468"/>
                  </a:cubicBezTo>
                  <a:cubicBezTo>
                    <a:pt x="1310" y="1468"/>
                    <a:pt x="1322" y="1465"/>
                    <a:pt x="1335" y="1461"/>
                  </a:cubicBezTo>
                  <a:cubicBezTo>
                    <a:pt x="1389" y="1440"/>
                    <a:pt x="1416" y="1378"/>
                    <a:pt x="1394" y="1324"/>
                  </a:cubicBezTo>
                  <a:cubicBezTo>
                    <a:pt x="974" y="262"/>
                    <a:pt x="208" y="13"/>
                    <a:pt x="176" y="4"/>
                  </a:cubicBezTo>
                  <a:cubicBezTo>
                    <a:pt x="167" y="2"/>
                    <a:pt x="158" y="1"/>
                    <a:pt x="1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8"/>
            <p:cNvSpPr/>
            <p:nvPr/>
          </p:nvSpPr>
          <p:spPr>
            <a:xfrm>
              <a:off x="-3111279" y="3412852"/>
              <a:ext cx="23264" cy="6793"/>
            </a:xfrm>
            <a:custGeom>
              <a:rect b="b" l="l" r="r" t="t"/>
              <a:pathLst>
                <a:path extrusionOk="0" h="325" w="1113">
                  <a:moveTo>
                    <a:pt x="551" y="0"/>
                  </a:moveTo>
                  <a:cubicBezTo>
                    <a:pt x="248" y="0"/>
                    <a:pt x="86" y="129"/>
                    <a:pt x="77" y="136"/>
                  </a:cubicBezTo>
                  <a:cubicBezTo>
                    <a:pt x="0" y="200"/>
                    <a:pt x="46" y="323"/>
                    <a:pt x="143" y="324"/>
                  </a:cubicBezTo>
                  <a:cubicBezTo>
                    <a:pt x="167" y="324"/>
                    <a:pt x="190" y="316"/>
                    <a:pt x="209" y="303"/>
                  </a:cubicBezTo>
                  <a:cubicBezTo>
                    <a:pt x="215" y="296"/>
                    <a:pt x="329" y="211"/>
                    <a:pt x="549" y="211"/>
                  </a:cubicBezTo>
                  <a:cubicBezTo>
                    <a:pt x="652" y="211"/>
                    <a:pt x="779" y="230"/>
                    <a:pt x="930" y="285"/>
                  </a:cubicBezTo>
                  <a:cubicBezTo>
                    <a:pt x="941" y="288"/>
                    <a:pt x="952" y="290"/>
                    <a:pt x="962" y="290"/>
                  </a:cubicBezTo>
                  <a:cubicBezTo>
                    <a:pt x="1067" y="290"/>
                    <a:pt x="1112" y="134"/>
                    <a:pt x="1002" y="86"/>
                  </a:cubicBezTo>
                  <a:cubicBezTo>
                    <a:pt x="828" y="23"/>
                    <a:pt x="677" y="0"/>
                    <a:pt x="5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2992093" y="3458963"/>
              <a:ext cx="14402" cy="9824"/>
            </a:xfrm>
            <a:custGeom>
              <a:rect b="b" l="l" r="r" t="t"/>
              <a:pathLst>
                <a:path extrusionOk="0" h="470" w="689">
                  <a:moveTo>
                    <a:pt x="181" y="1"/>
                  </a:moveTo>
                  <a:cubicBezTo>
                    <a:pt x="181" y="1"/>
                    <a:pt x="1" y="430"/>
                    <a:pt x="39" y="465"/>
                  </a:cubicBezTo>
                  <a:cubicBezTo>
                    <a:pt x="42" y="468"/>
                    <a:pt x="50" y="470"/>
                    <a:pt x="61" y="470"/>
                  </a:cubicBezTo>
                  <a:cubicBezTo>
                    <a:pt x="179" y="470"/>
                    <a:pt x="689" y="312"/>
                    <a:pt x="664" y="289"/>
                  </a:cubicBezTo>
                  <a:cubicBezTo>
                    <a:pt x="638" y="262"/>
                    <a:pt x="181" y="1"/>
                    <a:pt x="181" y="1"/>
                  </a:cubicBezTo>
                  <a:close/>
                </a:path>
              </a:pathLst>
            </a:custGeom>
            <a:solidFill>
              <a:srgbClr val="964727">
                <a:alpha val="1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8"/>
            <p:cNvSpPr/>
            <p:nvPr/>
          </p:nvSpPr>
          <p:spPr>
            <a:xfrm>
              <a:off x="-2963248" y="4265298"/>
              <a:ext cx="381262" cy="406136"/>
            </a:xfrm>
            <a:custGeom>
              <a:rect b="b" l="l" r="r" t="t"/>
              <a:pathLst>
                <a:path extrusionOk="0" h="19430" w="18240">
                  <a:moveTo>
                    <a:pt x="11838" y="0"/>
                  </a:moveTo>
                  <a:cubicBezTo>
                    <a:pt x="11838" y="0"/>
                    <a:pt x="9996" y="1213"/>
                    <a:pt x="6875" y="1970"/>
                  </a:cubicBezTo>
                  <a:cubicBezTo>
                    <a:pt x="6201" y="2134"/>
                    <a:pt x="5497" y="2198"/>
                    <a:pt x="4808" y="2198"/>
                  </a:cubicBezTo>
                  <a:cubicBezTo>
                    <a:pt x="2308" y="2198"/>
                    <a:pt x="1" y="1356"/>
                    <a:pt x="0" y="1356"/>
                  </a:cubicBezTo>
                  <a:lnTo>
                    <a:pt x="0" y="1356"/>
                  </a:lnTo>
                  <a:cubicBezTo>
                    <a:pt x="0" y="1356"/>
                    <a:pt x="2645" y="5183"/>
                    <a:pt x="6332" y="9719"/>
                  </a:cubicBezTo>
                  <a:cubicBezTo>
                    <a:pt x="10018" y="14256"/>
                    <a:pt x="14767" y="17019"/>
                    <a:pt x="14767" y="17019"/>
                  </a:cubicBezTo>
                  <a:cubicBezTo>
                    <a:pt x="15617" y="17942"/>
                    <a:pt x="18240" y="19430"/>
                    <a:pt x="18240" y="19430"/>
                  </a:cubicBezTo>
                  <a:lnTo>
                    <a:pt x="118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8"/>
            <p:cNvSpPr/>
            <p:nvPr/>
          </p:nvSpPr>
          <p:spPr>
            <a:xfrm>
              <a:off x="-3136634" y="3514585"/>
              <a:ext cx="321397" cy="269120"/>
            </a:xfrm>
            <a:custGeom>
              <a:rect b="b" l="l" r="r" t="t"/>
              <a:pathLst>
                <a:path extrusionOk="0" h="12875" w="15376">
                  <a:moveTo>
                    <a:pt x="2608" y="0"/>
                  </a:moveTo>
                  <a:cubicBezTo>
                    <a:pt x="1987" y="0"/>
                    <a:pt x="1453" y="131"/>
                    <a:pt x="1010" y="393"/>
                  </a:cubicBezTo>
                  <a:cubicBezTo>
                    <a:pt x="216" y="862"/>
                    <a:pt x="26" y="1579"/>
                    <a:pt x="19" y="1609"/>
                  </a:cubicBezTo>
                  <a:cubicBezTo>
                    <a:pt x="0" y="1678"/>
                    <a:pt x="43" y="1748"/>
                    <a:pt x="111" y="1765"/>
                  </a:cubicBezTo>
                  <a:cubicBezTo>
                    <a:pt x="121" y="1768"/>
                    <a:pt x="132" y="1770"/>
                    <a:pt x="143" y="1770"/>
                  </a:cubicBezTo>
                  <a:cubicBezTo>
                    <a:pt x="201" y="1770"/>
                    <a:pt x="253" y="1731"/>
                    <a:pt x="267" y="1674"/>
                  </a:cubicBezTo>
                  <a:cubicBezTo>
                    <a:pt x="286" y="1604"/>
                    <a:pt x="663" y="258"/>
                    <a:pt x="2604" y="258"/>
                  </a:cubicBezTo>
                  <a:cubicBezTo>
                    <a:pt x="3017" y="258"/>
                    <a:pt x="3502" y="319"/>
                    <a:pt x="4069" y="466"/>
                  </a:cubicBezTo>
                  <a:cubicBezTo>
                    <a:pt x="7072" y="1249"/>
                    <a:pt x="11899" y="7606"/>
                    <a:pt x="15120" y="12814"/>
                  </a:cubicBezTo>
                  <a:cubicBezTo>
                    <a:pt x="15143" y="12851"/>
                    <a:pt x="15185" y="12875"/>
                    <a:pt x="15229" y="12875"/>
                  </a:cubicBezTo>
                  <a:cubicBezTo>
                    <a:pt x="15253" y="12873"/>
                    <a:pt x="15277" y="12866"/>
                    <a:pt x="15297" y="12854"/>
                  </a:cubicBezTo>
                  <a:cubicBezTo>
                    <a:pt x="15357" y="12817"/>
                    <a:pt x="15376" y="12738"/>
                    <a:pt x="15339" y="12677"/>
                  </a:cubicBezTo>
                  <a:cubicBezTo>
                    <a:pt x="14619" y="11513"/>
                    <a:pt x="8187" y="1271"/>
                    <a:pt x="4134" y="216"/>
                  </a:cubicBezTo>
                  <a:cubicBezTo>
                    <a:pt x="3579" y="72"/>
                    <a:pt x="3070" y="0"/>
                    <a:pt x="26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8"/>
            <p:cNvSpPr/>
            <p:nvPr/>
          </p:nvSpPr>
          <p:spPr>
            <a:xfrm>
              <a:off x="-3115857" y="3792191"/>
              <a:ext cx="648019" cy="232770"/>
            </a:xfrm>
            <a:custGeom>
              <a:rect b="b" l="l" r="r" t="t"/>
              <a:pathLst>
                <a:path extrusionOk="0" h="11136" w="31002">
                  <a:moveTo>
                    <a:pt x="145" y="0"/>
                  </a:moveTo>
                  <a:cubicBezTo>
                    <a:pt x="115" y="0"/>
                    <a:pt x="84" y="11"/>
                    <a:pt x="60" y="33"/>
                  </a:cubicBezTo>
                  <a:cubicBezTo>
                    <a:pt x="8" y="79"/>
                    <a:pt x="1" y="159"/>
                    <a:pt x="46" y="212"/>
                  </a:cubicBezTo>
                  <a:cubicBezTo>
                    <a:pt x="98" y="272"/>
                    <a:pt x="5307" y="6164"/>
                    <a:pt x="9761" y="8977"/>
                  </a:cubicBezTo>
                  <a:cubicBezTo>
                    <a:pt x="12643" y="10798"/>
                    <a:pt x="14492" y="11135"/>
                    <a:pt x="15462" y="11135"/>
                  </a:cubicBezTo>
                  <a:cubicBezTo>
                    <a:pt x="16006" y="11135"/>
                    <a:pt x="16276" y="11029"/>
                    <a:pt x="16300" y="11019"/>
                  </a:cubicBezTo>
                  <a:cubicBezTo>
                    <a:pt x="16325" y="11012"/>
                    <a:pt x="18875" y="10306"/>
                    <a:pt x="21940" y="8949"/>
                  </a:cubicBezTo>
                  <a:cubicBezTo>
                    <a:pt x="24771" y="7694"/>
                    <a:pt x="28635" y="5609"/>
                    <a:pt x="30956" y="2808"/>
                  </a:cubicBezTo>
                  <a:cubicBezTo>
                    <a:pt x="31001" y="2753"/>
                    <a:pt x="30994" y="2672"/>
                    <a:pt x="30939" y="2627"/>
                  </a:cubicBezTo>
                  <a:cubicBezTo>
                    <a:pt x="30916" y="2607"/>
                    <a:pt x="30887" y="2597"/>
                    <a:pt x="30858" y="2597"/>
                  </a:cubicBezTo>
                  <a:cubicBezTo>
                    <a:pt x="30821" y="2597"/>
                    <a:pt x="30784" y="2613"/>
                    <a:pt x="30759" y="2644"/>
                  </a:cubicBezTo>
                  <a:cubicBezTo>
                    <a:pt x="26371" y="7937"/>
                    <a:pt x="16332" y="10744"/>
                    <a:pt x="16216" y="10776"/>
                  </a:cubicBezTo>
                  <a:cubicBezTo>
                    <a:pt x="16210" y="10779"/>
                    <a:pt x="15970" y="10870"/>
                    <a:pt x="15476" y="10870"/>
                  </a:cubicBezTo>
                  <a:cubicBezTo>
                    <a:pt x="14552" y="10870"/>
                    <a:pt x="12738" y="10554"/>
                    <a:pt x="9898" y="8760"/>
                  </a:cubicBezTo>
                  <a:cubicBezTo>
                    <a:pt x="5477" y="5967"/>
                    <a:pt x="291" y="101"/>
                    <a:pt x="239" y="41"/>
                  </a:cubicBezTo>
                  <a:cubicBezTo>
                    <a:pt x="214" y="14"/>
                    <a:pt x="179"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8"/>
            <p:cNvSpPr/>
            <p:nvPr/>
          </p:nvSpPr>
          <p:spPr>
            <a:xfrm>
              <a:off x="-2429544" y="3563957"/>
              <a:ext cx="95504" cy="185990"/>
            </a:xfrm>
            <a:custGeom>
              <a:rect b="b" l="l" r="r" t="t"/>
              <a:pathLst>
                <a:path extrusionOk="0" h="8898" w="4569">
                  <a:moveTo>
                    <a:pt x="100" y="1"/>
                  </a:moveTo>
                  <a:cubicBezTo>
                    <a:pt x="29" y="1"/>
                    <a:pt x="0" y="104"/>
                    <a:pt x="72" y="136"/>
                  </a:cubicBezTo>
                  <a:cubicBezTo>
                    <a:pt x="87" y="142"/>
                    <a:pt x="1424" y="626"/>
                    <a:pt x="2693" y="1625"/>
                  </a:cubicBezTo>
                  <a:cubicBezTo>
                    <a:pt x="3921" y="2589"/>
                    <a:pt x="3395" y="3551"/>
                    <a:pt x="3373" y="3592"/>
                  </a:cubicBezTo>
                  <a:lnTo>
                    <a:pt x="3342" y="3645"/>
                  </a:lnTo>
                  <a:lnTo>
                    <a:pt x="3392" y="3682"/>
                  </a:lnTo>
                  <a:cubicBezTo>
                    <a:pt x="3402" y="3691"/>
                    <a:pt x="4463" y="4491"/>
                    <a:pt x="4028" y="5968"/>
                  </a:cubicBezTo>
                  <a:lnTo>
                    <a:pt x="4025" y="5990"/>
                  </a:lnTo>
                  <a:cubicBezTo>
                    <a:pt x="4025" y="6014"/>
                    <a:pt x="4041" y="8435"/>
                    <a:pt x="3962" y="8812"/>
                  </a:cubicBezTo>
                  <a:cubicBezTo>
                    <a:pt x="3954" y="8851"/>
                    <a:pt x="3978" y="8887"/>
                    <a:pt x="4017" y="8896"/>
                  </a:cubicBezTo>
                  <a:cubicBezTo>
                    <a:pt x="4021" y="8896"/>
                    <a:pt x="4026" y="8897"/>
                    <a:pt x="4031" y="8897"/>
                  </a:cubicBezTo>
                  <a:cubicBezTo>
                    <a:pt x="4065" y="8897"/>
                    <a:pt x="4094" y="8873"/>
                    <a:pt x="4101" y="8841"/>
                  </a:cubicBezTo>
                  <a:cubicBezTo>
                    <a:pt x="4180" y="8459"/>
                    <a:pt x="4168" y="6196"/>
                    <a:pt x="4166" y="5999"/>
                  </a:cubicBezTo>
                  <a:cubicBezTo>
                    <a:pt x="4569" y="4617"/>
                    <a:pt x="3730" y="3787"/>
                    <a:pt x="3522" y="3607"/>
                  </a:cubicBezTo>
                  <a:cubicBezTo>
                    <a:pt x="3624" y="3373"/>
                    <a:pt x="3937" y="2424"/>
                    <a:pt x="2781" y="1515"/>
                  </a:cubicBezTo>
                  <a:cubicBezTo>
                    <a:pt x="1493" y="502"/>
                    <a:pt x="133" y="9"/>
                    <a:pt x="120" y="4"/>
                  </a:cubicBezTo>
                  <a:cubicBezTo>
                    <a:pt x="113" y="2"/>
                    <a:pt x="106" y="1"/>
                    <a:pt x="1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8"/>
            <p:cNvSpPr/>
            <p:nvPr/>
          </p:nvSpPr>
          <p:spPr>
            <a:xfrm>
              <a:off x="-2429565" y="3607183"/>
              <a:ext cx="73828" cy="34050"/>
            </a:xfrm>
            <a:custGeom>
              <a:rect b="b" l="l" r="r" t="t"/>
              <a:pathLst>
                <a:path extrusionOk="0" h="1629" w="3532">
                  <a:moveTo>
                    <a:pt x="101" y="1"/>
                  </a:moveTo>
                  <a:cubicBezTo>
                    <a:pt x="37" y="1"/>
                    <a:pt x="1" y="92"/>
                    <a:pt x="65" y="131"/>
                  </a:cubicBezTo>
                  <a:cubicBezTo>
                    <a:pt x="86" y="143"/>
                    <a:pt x="2169" y="1226"/>
                    <a:pt x="3413" y="1625"/>
                  </a:cubicBezTo>
                  <a:cubicBezTo>
                    <a:pt x="3420" y="1627"/>
                    <a:pt x="3427" y="1628"/>
                    <a:pt x="3434" y="1628"/>
                  </a:cubicBezTo>
                  <a:cubicBezTo>
                    <a:pt x="3513" y="1627"/>
                    <a:pt x="3532" y="1517"/>
                    <a:pt x="3456" y="1491"/>
                  </a:cubicBezTo>
                  <a:cubicBezTo>
                    <a:pt x="2224" y="1096"/>
                    <a:pt x="151" y="17"/>
                    <a:pt x="130" y="7"/>
                  </a:cubicBezTo>
                  <a:cubicBezTo>
                    <a:pt x="120" y="3"/>
                    <a:pt x="110"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8"/>
            <p:cNvSpPr/>
            <p:nvPr/>
          </p:nvSpPr>
          <p:spPr>
            <a:xfrm>
              <a:off x="-2404461" y="3666880"/>
              <a:ext cx="62478" cy="23724"/>
            </a:xfrm>
            <a:custGeom>
              <a:rect b="b" l="l" r="r" t="t"/>
              <a:pathLst>
                <a:path extrusionOk="0" h="1135" w="2989">
                  <a:moveTo>
                    <a:pt x="99" y="0"/>
                  </a:moveTo>
                  <a:cubicBezTo>
                    <a:pt x="21" y="0"/>
                    <a:pt x="1" y="126"/>
                    <a:pt x="91" y="141"/>
                  </a:cubicBezTo>
                  <a:cubicBezTo>
                    <a:pt x="114" y="146"/>
                    <a:pt x="2279" y="639"/>
                    <a:pt x="2850" y="1119"/>
                  </a:cubicBezTo>
                  <a:cubicBezTo>
                    <a:pt x="2863" y="1129"/>
                    <a:pt x="2879" y="1135"/>
                    <a:pt x="2896" y="1135"/>
                  </a:cubicBezTo>
                  <a:cubicBezTo>
                    <a:pt x="2959" y="1133"/>
                    <a:pt x="2989" y="1054"/>
                    <a:pt x="2941" y="1011"/>
                  </a:cubicBezTo>
                  <a:cubicBezTo>
                    <a:pt x="2344" y="509"/>
                    <a:pt x="213" y="25"/>
                    <a:pt x="122" y="4"/>
                  </a:cubicBezTo>
                  <a:cubicBezTo>
                    <a:pt x="114" y="1"/>
                    <a:pt x="106" y="0"/>
                    <a:pt x="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8"/>
            <p:cNvSpPr/>
            <p:nvPr/>
          </p:nvSpPr>
          <p:spPr>
            <a:xfrm>
              <a:off x="-2410084" y="3725198"/>
              <a:ext cx="27131" cy="28218"/>
            </a:xfrm>
            <a:custGeom>
              <a:rect b="b" l="l" r="r" t="t"/>
              <a:pathLst>
                <a:path extrusionOk="0" h="1350" w="1298">
                  <a:moveTo>
                    <a:pt x="1218" y="1"/>
                  </a:moveTo>
                  <a:cubicBezTo>
                    <a:pt x="1199" y="1"/>
                    <a:pt x="1179" y="9"/>
                    <a:pt x="1165" y="25"/>
                  </a:cubicBezTo>
                  <a:cubicBezTo>
                    <a:pt x="1158" y="34"/>
                    <a:pt x="411" y="911"/>
                    <a:pt x="49" y="1226"/>
                  </a:cubicBezTo>
                  <a:cubicBezTo>
                    <a:pt x="0" y="1269"/>
                    <a:pt x="31" y="1350"/>
                    <a:pt x="96" y="1350"/>
                  </a:cubicBezTo>
                  <a:cubicBezTo>
                    <a:pt x="113" y="1350"/>
                    <a:pt x="130" y="1344"/>
                    <a:pt x="143" y="1333"/>
                  </a:cubicBezTo>
                  <a:cubicBezTo>
                    <a:pt x="511" y="1010"/>
                    <a:pt x="1241" y="154"/>
                    <a:pt x="1272" y="117"/>
                  </a:cubicBezTo>
                  <a:cubicBezTo>
                    <a:pt x="1298" y="87"/>
                    <a:pt x="1295" y="44"/>
                    <a:pt x="1265" y="18"/>
                  </a:cubicBezTo>
                  <a:cubicBezTo>
                    <a:pt x="1252" y="7"/>
                    <a:pt x="1235" y="1"/>
                    <a:pt x="12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0" name="Google Shape;1700;p48"/>
          <p:cNvSpPr txBox="1"/>
          <p:nvPr/>
        </p:nvSpPr>
        <p:spPr>
          <a:xfrm>
            <a:off x="2442650" y="2622475"/>
            <a:ext cx="986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Bai Jamjuree"/>
                <a:ea typeface="Bai Jamjuree"/>
                <a:cs typeface="Bai Jamjuree"/>
                <a:sym typeface="Bai Jamjuree"/>
              </a:rPr>
              <a:t>Chatbot</a:t>
            </a:r>
            <a:endParaRPr/>
          </a:p>
        </p:txBody>
      </p:sp>
      <p:sp>
        <p:nvSpPr>
          <p:cNvPr id="1701" name="Google Shape;1701;p48"/>
          <p:cNvSpPr/>
          <p:nvPr/>
        </p:nvSpPr>
        <p:spPr>
          <a:xfrm rot="5400000">
            <a:off x="1052575" y="2203575"/>
            <a:ext cx="986400" cy="22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sp>
        <p:nvSpPr>
          <p:cNvPr id="1702" name="Google Shape;1702;p48"/>
          <p:cNvSpPr txBox="1"/>
          <p:nvPr/>
        </p:nvSpPr>
        <p:spPr>
          <a:xfrm>
            <a:off x="867125" y="3044075"/>
            <a:ext cx="1314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Bai Jamjuree"/>
                <a:ea typeface="Bai Jamjuree"/>
                <a:cs typeface="Bai Jamjuree"/>
                <a:sym typeface="Bai Jamjuree"/>
              </a:rPr>
              <a:t>Aplicación web o móvil</a:t>
            </a:r>
            <a:endParaRPr/>
          </a:p>
        </p:txBody>
      </p:sp>
      <p:sp>
        <p:nvSpPr>
          <p:cNvPr id="1703" name="Google Shape;1703;p48"/>
          <p:cNvSpPr/>
          <p:nvPr/>
        </p:nvSpPr>
        <p:spPr>
          <a:xfrm rot="-1826142">
            <a:off x="3828285" y="1356166"/>
            <a:ext cx="759222" cy="49445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sp>
        <p:nvSpPr>
          <p:cNvPr id="1704" name="Google Shape;1704;p48"/>
          <p:cNvSpPr txBox="1"/>
          <p:nvPr/>
        </p:nvSpPr>
        <p:spPr>
          <a:xfrm>
            <a:off x="3550900" y="3068875"/>
            <a:ext cx="1314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Bai Jamjuree"/>
                <a:ea typeface="Bai Jamjuree"/>
                <a:cs typeface="Bai Jamjuree"/>
                <a:sym typeface="Bai Jamjuree"/>
              </a:rPr>
              <a:t>Interfaz de usuario</a:t>
            </a:r>
            <a:endParaRPr/>
          </a:p>
        </p:txBody>
      </p:sp>
      <p:sp>
        <p:nvSpPr>
          <p:cNvPr id="1705" name="Google Shape;1705;p48"/>
          <p:cNvSpPr/>
          <p:nvPr/>
        </p:nvSpPr>
        <p:spPr>
          <a:xfrm rot="5400000">
            <a:off x="3646625" y="2324063"/>
            <a:ext cx="986400" cy="22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grpSp>
        <p:nvGrpSpPr>
          <p:cNvPr id="1706" name="Google Shape;1706;p48"/>
          <p:cNvGrpSpPr/>
          <p:nvPr/>
        </p:nvGrpSpPr>
        <p:grpSpPr>
          <a:xfrm>
            <a:off x="4676484" y="956083"/>
            <a:ext cx="781048" cy="781396"/>
            <a:chOff x="369195" y="1138234"/>
            <a:chExt cx="1250276" cy="1250833"/>
          </a:xfrm>
        </p:grpSpPr>
        <p:sp>
          <p:nvSpPr>
            <p:cNvPr id="1707" name="Google Shape;1707;p48"/>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8"/>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8"/>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8"/>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8"/>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8"/>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8"/>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8"/>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8"/>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6" name="Google Shape;1716;p48"/>
          <p:cNvSpPr txBox="1"/>
          <p:nvPr/>
        </p:nvSpPr>
        <p:spPr>
          <a:xfrm>
            <a:off x="4497775" y="1893225"/>
            <a:ext cx="1314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Bai Jamjuree"/>
                <a:ea typeface="Bai Jamjuree"/>
                <a:cs typeface="Bai Jamjuree"/>
                <a:sym typeface="Bai Jamjuree"/>
              </a:rPr>
              <a:t>Api Gatawey</a:t>
            </a:r>
            <a:endParaRPr/>
          </a:p>
        </p:txBody>
      </p:sp>
      <p:sp>
        <p:nvSpPr>
          <p:cNvPr id="1717" name="Google Shape;1717;p48"/>
          <p:cNvSpPr/>
          <p:nvPr/>
        </p:nvSpPr>
        <p:spPr>
          <a:xfrm>
            <a:off x="5734875" y="1202513"/>
            <a:ext cx="759300" cy="49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sp>
        <p:nvSpPr>
          <p:cNvPr id="1718" name="Google Shape;1718;p48"/>
          <p:cNvSpPr/>
          <p:nvPr/>
        </p:nvSpPr>
        <p:spPr>
          <a:xfrm rot="5400000">
            <a:off x="5612575" y="2134713"/>
            <a:ext cx="986400" cy="22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Bai Jamjuree"/>
              <a:ea typeface="Bai Jamjuree"/>
              <a:cs typeface="Bai Jamjuree"/>
              <a:sym typeface="Bai Jamjuree"/>
            </a:endParaRPr>
          </a:p>
        </p:txBody>
      </p:sp>
      <p:sp>
        <p:nvSpPr>
          <p:cNvPr id="1719" name="Google Shape;1719;p48"/>
          <p:cNvSpPr txBox="1"/>
          <p:nvPr/>
        </p:nvSpPr>
        <p:spPr>
          <a:xfrm>
            <a:off x="5448775" y="2929775"/>
            <a:ext cx="1314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Bai Jamjuree"/>
                <a:ea typeface="Bai Jamjuree"/>
                <a:cs typeface="Bai Jamjuree"/>
                <a:sym typeface="Bai Jamjuree"/>
              </a:rPr>
              <a:t>Interfaz de usuario</a:t>
            </a:r>
            <a:endParaRPr/>
          </a:p>
        </p:txBody>
      </p:sp>
      <p:sp>
        <p:nvSpPr>
          <p:cNvPr id="1720" name="Google Shape;1720;p48"/>
          <p:cNvSpPr txBox="1"/>
          <p:nvPr/>
        </p:nvSpPr>
        <p:spPr>
          <a:xfrm>
            <a:off x="6494175" y="1095725"/>
            <a:ext cx="1314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Bai Jamjuree"/>
                <a:ea typeface="Bai Jamjuree"/>
                <a:cs typeface="Bai Jamjuree"/>
                <a:sym typeface="Bai Jamjuree"/>
              </a:rPr>
              <a:t>Microsoft Graph API</a:t>
            </a:r>
            <a:endParaRPr/>
          </a:p>
        </p:txBody>
      </p:sp>
      <p:sp>
        <p:nvSpPr>
          <p:cNvPr id="1721" name="Google Shape;1721;p48"/>
          <p:cNvSpPr/>
          <p:nvPr/>
        </p:nvSpPr>
        <p:spPr>
          <a:xfrm rot="2855630">
            <a:off x="7696863" y="1445288"/>
            <a:ext cx="759362" cy="49455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sp>
        <p:nvSpPr>
          <p:cNvPr id="1722" name="Google Shape;1722;p48"/>
          <p:cNvSpPr txBox="1"/>
          <p:nvPr/>
        </p:nvSpPr>
        <p:spPr>
          <a:xfrm>
            <a:off x="7808175" y="2012750"/>
            <a:ext cx="1314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Bai Jamjuree"/>
                <a:ea typeface="Bai Jamjuree"/>
                <a:cs typeface="Bai Jamjuree"/>
                <a:sym typeface="Bai Jamjuree"/>
              </a:rPr>
              <a:t>Servicion Microsoft</a:t>
            </a:r>
            <a:endParaRPr/>
          </a:p>
        </p:txBody>
      </p:sp>
      <p:sp>
        <p:nvSpPr>
          <p:cNvPr id="1723" name="Google Shape;1723;p48"/>
          <p:cNvSpPr/>
          <p:nvPr/>
        </p:nvSpPr>
        <p:spPr>
          <a:xfrm rot="7088839">
            <a:off x="7082903" y="2134753"/>
            <a:ext cx="986348" cy="22494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Bai Jamjuree"/>
              <a:ea typeface="Bai Jamjuree"/>
              <a:cs typeface="Bai Jamjuree"/>
              <a:sym typeface="Bai Jamjuree"/>
            </a:endParaRPr>
          </a:p>
        </p:txBody>
      </p:sp>
      <p:sp>
        <p:nvSpPr>
          <p:cNvPr id="1724" name="Google Shape;1724;p48"/>
          <p:cNvSpPr txBox="1"/>
          <p:nvPr/>
        </p:nvSpPr>
        <p:spPr>
          <a:xfrm>
            <a:off x="6762775" y="2698575"/>
            <a:ext cx="1314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Bai Jamjuree"/>
                <a:ea typeface="Bai Jamjuree"/>
                <a:cs typeface="Bai Jamjuree"/>
                <a:sym typeface="Bai Jamjuree"/>
              </a:rPr>
              <a:t>Base de datos interna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grpSp>
        <p:nvGrpSpPr>
          <p:cNvPr id="1729" name="Google Shape;1729;p49"/>
          <p:cNvGrpSpPr/>
          <p:nvPr/>
        </p:nvGrpSpPr>
        <p:grpSpPr>
          <a:xfrm>
            <a:off x="7981939" y="1709900"/>
            <a:ext cx="1190638" cy="1191169"/>
            <a:chOff x="369195" y="1138234"/>
            <a:chExt cx="1250276" cy="1250833"/>
          </a:xfrm>
        </p:grpSpPr>
        <p:sp>
          <p:nvSpPr>
            <p:cNvPr id="1730" name="Google Shape;1730;p49"/>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9"/>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9"/>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9"/>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9"/>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9"/>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9"/>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9"/>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9"/>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49"/>
          <p:cNvGrpSpPr/>
          <p:nvPr/>
        </p:nvGrpSpPr>
        <p:grpSpPr>
          <a:xfrm>
            <a:off x="-237012" y="-208959"/>
            <a:ext cx="1954117" cy="1954117"/>
            <a:chOff x="367385" y="2587838"/>
            <a:chExt cx="2501110" cy="2501110"/>
          </a:xfrm>
        </p:grpSpPr>
        <p:sp>
          <p:nvSpPr>
            <p:cNvPr id="1740" name="Google Shape;1740;p49"/>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9"/>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9"/>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9"/>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9"/>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9"/>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9"/>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9"/>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9"/>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49"/>
          <p:cNvGrpSpPr/>
          <p:nvPr/>
        </p:nvGrpSpPr>
        <p:grpSpPr>
          <a:xfrm>
            <a:off x="6367595" y="2415139"/>
            <a:ext cx="3538132" cy="3535913"/>
            <a:chOff x="4950014" y="-1313160"/>
            <a:chExt cx="3774410" cy="3772043"/>
          </a:xfrm>
        </p:grpSpPr>
        <p:sp>
          <p:nvSpPr>
            <p:cNvPr id="1750" name="Google Shape;1750;p49"/>
            <p:cNvSpPr/>
            <p:nvPr/>
          </p:nvSpPr>
          <p:spPr>
            <a:xfrm>
              <a:off x="5821549" y="-1302483"/>
              <a:ext cx="2030736" cy="3751896"/>
            </a:xfrm>
            <a:custGeom>
              <a:rect b="b" l="l" r="r" t="t"/>
              <a:pathLst>
                <a:path extrusionOk="0" h="80825" w="43747">
                  <a:moveTo>
                    <a:pt x="21874" y="0"/>
                  </a:moveTo>
                  <a:cubicBezTo>
                    <a:pt x="9803" y="0"/>
                    <a:pt x="1" y="18087"/>
                    <a:pt x="1" y="40406"/>
                  </a:cubicBezTo>
                  <a:cubicBezTo>
                    <a:pt x="1" y="62725"/>
                    <a:pt x="9803" y="80825"/>
                    <a:pt x="21874" y="80825"/>
                  </a:cubicBezTo>
                  <a:cubicBezTo>
                    <a:pt x="33957" y="80825"/>
                    <a:pt x="43746" y="62725"/>
                    <a:pt x="43746" y="40406"/>
                  </a:cubicBezTo>
                  <a:cubicBezTo>
                    <a:pt x="43746" y="18087"/>
                    <a:pt x="33957" y="0"/>
                    <a:pt x="21874" y="0"/>
                  </a:cubicBezTo>
                  <a:close/>
                </a:path>
              </a:pathLst>
            </a:custGeom>
            <a:solidFill>
              <a:srgbClr val="D2D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1" name="Google Shape;1751;p49"/>
            <p:cNvGrpSpPr/>
            <p:nvPr/>
          </p:nvGrpSpPr>
          <p:grpSpPr>
            <a:xfrm>
              <a:off x="4950014" y="-1313160"/>
              <a:ext cx="3774410" cy="3772043"/>
              <a:chOff x="4950014" y="-1313160"/>
              <a:chExt cx="3774410" cy="3772043"/>
            </a:xfrm>
          </p:grpSpPr>
          <p:sp>
            <p:nvSpPr>
              <p:cNvPr id="1752" name="Google Shape;1752;p49"/>
              <p:cNvSpPr/>
              <p:nvPr/>
            </p:nvSpPr>
            <p:spPr>
              <a:xfrm>
                <a:off x="4964218" y="-1299512"/>
                <a:ext cx="3745398" cy="3745398"/>
              </a:xfrm>
              <a:custGeom>
                <a:rect b="b" l="l" r="r" t="t"/>
                <a:pathLst>
                  <a:path extrusionOk="0" h="80685" w="80685">
                    <a:moveTo>
                      <a:pt x="40343" y="0"/>
                    </a:moveTo>
                    <a:cubicBezTo>
                      <a:pt x="18062" y="0"/>
                      <a:pt x="0" y="18062"/>
                      <a:pt x="0" y="40342"/>
                    </a:cubicBezTo>
                    <a:cubicBezTo>
                      <a:pt x="0" y="62623"/>
                      <a:pt x="18062" y="80684"/>
                      <a:pt x="40343" y="80684"/>
                    </a:cubicBezTo>
                    <a:cubicBezTo>
                      <a:pt x="62623" y="80684"/>
                      <a:pt x="80685" y="62623"/>
                      <a:pt x="80685" y="40342"/>
                    </a:cubicBezTo>
                    <a:cubicBezTo>
                      <a:pt x="80685" y="18062"/>
                      <a:pt x="62623" y="0"/>
                      <a:pt x="40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9"/>
              <p:cNvSpPr/>
              <p:nvPr/>
            </p:nvSpPr>
            <p:spPr>
              <a:xfrm>
                <a:off x="4954749" y="-1309585"/>
                <a:ext cx="3764941" cy="3765544"/>
              </a:xfrm>
              <a:custGeom>
                <a:rect b="b" l="l" r="r" t="t"/>
                <a:pathLst>
                  <a:path extrusionOk="0" h="81119" w="81106">
                    <a:moveTo>
                      <a:pt x="40547" y="421"/>
                    </a:moveTo>
                    <a:cubicBezTo>
                      <a:pt x="62687" y="421"/>
                      <a:pt x="80685" y="18432"/>
                      <a:pt x="80685" y="40559"/>
                    </a:cubicBezTo>
                    <a:cubicBezTo>
                      <a:pt x="80685" y="62687"/>
                      <a:pt x="62674" y="80698"/>
                      <a:pt x="40547" y="80698"/>
                    </a:cubicBezTo>
                    <a:cubicBezTo>
                      <a:pt x="18419" y="80698"/>
                      <a:pt x="421" y="62687"/>
                      <a:pt x="421" y="40559"/>
                    </a:cubicBezTo>
                    <a:cubicBezTo>
                      <a:pt x="421" y="18432"/>
                      <a:pt x="18419" y="421"/>
                      <a:pt x="40547" y="421"/>
                    </a:cubicBezTo>
                    <a:close/>
                    <a:moveTo>
                      <a:pt x="40547" y="0"/>
                    </a:moveTo>
                    <a:cubicBezTo>
                      <a:pt x="18189" y="0"/>
                      <a:pt x="0" y="18202"/>
                      <a:pt x="0" y="40559"/>
                    </a:cubicBezTo>
                    <a:cubicBezTo>
                      <a:pt x="0" y="62916"/>
                      <a:pt x="18189" y="81118"/>
                      <a:pt x="40547" y="81118"/>
                    </a:cubicBezTo>
                    <a:cubicBezTo>
                      <a:pt x="62916" y="81118"/>
                      <a:pt x="81105" y="62929"/>
                      <a:pt x="81105" y="40559"/>
                    </a:cubicBezTo>
                    <a:cubicBezTo>
                      <a:pt x="81105" y="18202"/>
                      <a:pt x="62916" y="0"/>
                      <a:pt x="4054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9"/>
              <p:cNvSpPr/>
              <p:nvPr/>
            </p:nvSpPr>
            <p:spPr>
              <a:xfrm>
                <a:off x="5812079" y="-1313160"/>
                <a:ext cx="2050232" cy="3772043"/>
              </a:xfrm>
              <a:custGeom>
                <a:rect b="b" l="l" r="r" t="t"/>
                <a:pathLst>
                  <a:path extrusionOk="0" h="81259" w="44167">
                    <a:moveTo>
                      <a:pt x="22078" y="434"/>
                    </a:moveTo>
                    <a:cubicBezTo>
                      <a:pt x="34021" y="434"/>
                      <a:pt x="43746" y="18470"/>
                      <a:pt x="43746" y="40636"/>
                    </a:cubicBezTo>
                    <a:cubicBezTo>
                      <a:pt x="43746" y="62802"/>
                      <a:pt x="34034" y="80838"/>
                      <a:pt x="22078" y="80838"/>
                    </a:cubicBezTo>
                    <a:cubicBezTo>
                      <a:pt x="10134" y="80838"/>
                      <a:pt x="409" y="62802"/>
                      <a:pt x="409" y="40636"/>
                    </a:cubicBezTo>
                    <a:cubicBezTo>
                      <a:pt x="409" y="18470"/>
                      <a:pt x="10134" y="434"/>
                      <a:pt x="22078" y="434"/>
                    </a:cubicBezTo>
                    <a:close/>
                    <a:moveTo>
                      <a:pt x="22078" y="1"/>
                    </a:moveTo>
                    <a:cubicBezTo>
                      <a:pt x="9905" y="1"/>
                      <a:pt x="1" y="18228"/>
                      <a:pt x="1" y="40636"/>
                    </a:cubicBezTo>
                    <a:cubicBezTo>
                      <a:pt x="1" y="63032"/>
                      <a:pt x="9905" y="81259"/>
                      <a:pt x="22078" y="81259"/>
                    </a:cubicBezTo>
                    <a:cubicBezTo>
                      <a:pt x="34263" y="81259"/>
                      <a:pt x="44167" y="63032"/>
                      <a:pt x="44167" y="40636"/>
                    </a:cubicBezTo>
                    <a:cubicBezTo>
                      <a:pt x="44167" y="18228"/>
                      <a:pt x="34263" y="1"/>
                      <a:pt x="22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9"/>
              <p:cNvSpPr/>
              <p:nvPr/>
            </p:nvSpPr>
            <p:spPr>
              <a:xfrm>
                <a:off x="6827424" y="-1308425"/>
                <a:ext cx="19589" cy="3767308"/>
              </a:xfrm>
              <a:custGeom>
                <a:rect b="b" l="l" r="r" t="t"/>
                <a:pathLst>
                  <a:path extrusionOk="0" h="81157" w="422">
                    <a:moveTo>
                      <a:pt x="211" y="1"/>
                    </a:moveTo>
                    <a:cubicBezTo>
                      <a:pt x="112" y="1"/>
                      <a:pt x="13" y="65"/>
                      <a:pt x="1" y="192"/>
                    </a:cubicBezTo>
                    <a:lnTo>
                      <a:pt x="1" y="80953"/>
                    </a:lnTo>
                    <a:cubicBezTo>
                      <a:pt x="1" y="81068"/>
                      <a:pt x="90" y="81157"/>
                      <a:pt x="205" y="81157"/>
                    </a:cubicBezTo>
                    <a:cubicBezTo>
                      <a:pt x="319" y="81157"/>
                      <a:pt x="421" y="81068"/>
                      <a:pt x="421" y="80953"/>
                    </a:cubicBezTo>
                    <a:lnTo>
                      <a:pt x="421" y="192"/>
                    </a:lnTo>
                    <a:cubicBezTo>
                      <a:pt x="408" y="65"/>
                      <a:pt x="310" y="1"/>
                      <a:pt x="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9"/>
              <p:cNvSpPr/>
              <p:nvPr/>
            </p:nvSpPr>
            <p:spPr>
              <a:xfrm>
                <a:off x="4950014" y="564854"/>
                <a:ext cx="3774410" cy="19589"/>
              </a:xfrm>
              <a:custGeom>
                <a:rect b="b" l="l" r="r" t="t"/>
                <a:pathLst>
                  <a:path extrusionOk="0" h="422" w="81310">
                    <a:moveTo>
                      <a:pt x="281" y="1"/>
                    </a:moveTo>
                    <a:cubicBezTo>
                      <a:pt x="0" y="1"/>
                      <a:pt x="0" y="421"/>
                      <a:pt x="281" y="421"/>
                    </a:cubicBezTo>
                    <a:lnTo>
                      <a:pt x="81029" y="421"/>
                    </a:lnTo>
                    <a:cubicBezTo>
                      <a:pt x="81309" y="421"/>
                      <a:pt x="81309" y="1"/>
                      <a:pt x="810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9"/>
              <p:cNvSpPr/>
              <p:nvPr/>
            </p:nvSpPr>
            <p:spPr>
              <a:xfrm>
                <a:off x="5404419" y="-1308982"/>
                <a:ext cx="2868524" cy="3764941"/>
              </a:xfrm>
              <a:custGeom>
                <a:rect b="b" l="l" r="r" t="t"/>
                <a:pathLst>
                  <a:path extrusionOk="0" h="81106" w="61795">
                    <a:moveTo>
                      <a:pt x="30911" y="408"/>
                    </a:moveTo>
                    <a:cubicBezTo>
                      <a:pt x="42573" y="421"/>
                      <a:pt x="53650" y="5519"/>
                      <a:pt x="61260" y="14365"/>
                    </a:cubicBezTo>
                    <a:cubicBezTo>
                      <a:pt x="53612" y="19132"/>
                      <a:pt x="42548" y="21873"/>
                      <a:pt x="30860" y="21873"/>
                    </a:cubicBezTo>
                    <a:cubicBezTo>
                      <a:pt x="19171" y="21847"/>
                      <a:pt x="8146" y="19094"/>
                      <a:pt x="536" y="14314"/>
                    </a:cubicBezTo>
                    <a:cubicBezTo>
                      <a:pt x="8158" y="5481"/>
                      <a:pt x="19248" y="408"/>
                      <a:pt x="30911" y="408"/>
                    </a:cubicBezTo>
                    <a:close/>
                    <a:moveTo>
                      <a:pt x="30860" y="0"/>
                    </a:moveTo>
                    <a:cubicBezTo>
                      <a:pt x="19005" y="0"/>
                      <a:pt x="7750" y="5201"/>
                      <a:pt x="52" y="14225"/>
                    </a:cubicBezTo>
                    <a:cubicBezTo>
                      <a:pt x="13" y="14276"/>
                      <a:pt x="1" y="14327"/>
                      <a:pt x="13" y="14391"/>
                    </a:cubicBezTo>
                    <a:cubicBezTo>
                      <a:pt x="13" y="14442"/>
                      <a:pt x="52" y="14505"/>
                      <a:pt x="103" y="14531"/>
                    </a:cubicBezTo>
                    <a:cubicBezTo>
                      <a:pt x="7789" y="19438"/>
                      <a:pt x="19005" y="22255"/>
                      <a:pt x="30860" y="22281"/>
                    </a:cubicBezTo>
                    <a:cubicBezTo>
                      <a:pt x="42739" y="22281"/>
                      <a:pt x="53969" y="19477"/>
                      <a:pt x="61693" y="14595"/>
                    </a:cubicBezTo>
                    <a:cubicBezTo>
                      <a:pt x="61744" y="14556"/>
                      <a:pt x="61769" y="14505"/>
                      <a:pt x="61782" y="14442"/>
                    </a:cubicBezTo>
                    <a:cubicBezTo>
                      <a:pt x="61795" y="14391"/>
                      <a:pt x="61769" y="14327"/>
                      <a:pt x="61731" y="14276"/>
                    </a:cubicBezTo>
                    <a:cubicBezTo>
                      <a:pt x="54032" y="5213"/>
                      <a:pt x="42752" y="0"/>
                      <a:pt x="30860" y="0"/>
                    </a:cubicBezTo>
                    <a:close/>
                    <a:moveTo>
                      <a:pt x="30860" y="59232"/>
                    </a:moveTo>
                    <a:cubicBezTo>
                      <a:pt x="42548" y="59232"/>
                      <a:pt x="53612" y="61973"/>
                      <a:pt x="61260" y="66740"/>
                    </a:cubicBezTo>
                    <a:cubicBezTo>
                      <a:pt x="53650" y="75586"/>
                      <a:pt x="42573" y="80672"/>
                      <a:pt x="30911" y="80685"/>
                    </a:cubicBezTo>
                    <a:cubicBezTo>
                      <a:pt x="30896" y="80685"/>
                      <a:pt x="30881" y="80685"/>
                      <a:pt x="30867" y="80685"/>
                    </a:cubicBezTo>
                    <a:cubicBezTo>
                      <a:pt x="19220" y="80685"/>
                      <a:pt x="8149" y="75613"/>
                      <a:pt x="536" y="66791"/>
                    </a:cubicBezTo>
                    <a:cubicBezTo>
                      <a:pt x="8146" y="62011"/>
                      <a:pt x="19184" y="59258"/>
                      <a:pt x="30860" y="59232"/>
                    </a:cubicBezTo>
                    <a:close/>
                    <a:moveTo>
                      <a:pt x="30860" y="58812"/>
                    </a:moveTo>
                    <a:cubicBezTo>
                      <a:pt x="19005" y="58837"/>
                      <a:pt x="7789" y="61667"/>
                      <a:pt x="103" y="66562"/>
                    </a:cubicBezTo>
                    <a:cubicBezTo>
                      <a:pt x="52" y="66600"/>
                      <a:pt x="13" y="66651"/>
                      <a:pt x="13" y="66702"/>
                    </a:cubicBezTo>
                    <a:cubicBezTo>
                      <a:pt x="1" y="66766"/>
                      <a:pt x="13" y="66829"/>
                      <a:pt x="52" y="66880"/>
                    </a:cubicBezTo>
                    <a:cubicBezTo>
                      <a:pt x="7750" y="75892"/>
                      <a:pt x="19005" y="81092"/>
                      <a:pt x="30860" y="81105"/>
                    </a:cubicBezTo>
                    <a:cubicBezTo>
                      <a:pt x="42752" y="81105"/>
                      <a:pt x="54045" y="75879"/>
                      <a:pt x="61731" y="66816"/>
                    </a:cubicBezTo>
                    <a:cubicBezTo>
                      <a:pt x="61769" y="66778"/>
                      <a:pt x="61782" y="66715"/>
                      <a:pt x="61782" y="66664"/>
                    </a:cubicBezTo>
                    <a:cubicBezTo>
                      <a:pt x="61769" y="66600"/>
                      <a:pt x="61744" y="66549"/>
                      <a:pt x="61693" y="66511"/>
                    </a:cubicBezTo>
                    <a:cubicBezTo>
                      <a:pt x="53969" y="61616"/>
                      <a:pt x="42739" y="58812"/>
                      <a:pt x="30860" y="588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8" name="Google Shape;1758;p49"/>
          <p:cNvSpPr txBox="1"/>
          <p:nvPr>
            <p:ph type="title"/>
          </p:nvPr>
        </p:nvSpPr>
        <p:spPr>
          <a:xfrm>
            <a:off x="997500" y="755350"/>
            <a:ext cx="7149000" cy="3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Solución </a:t>
            </a:r>
            <a:endParaRPr/>
          </a:p>
          <a:p>
            <a:pPr indent="0" lvl="0" marL="0" rtl="0" algn="l">
              <a:spcBef>
                <a:spcPts val="0"/>
              </a:spcBef>
              <a:spcAft>
                <a:spcPts val="0"/>
              </a:spcAft>
              <a:buNone/>
            </a:pPr>
            <a:r>
              <a:rPr lang="en"/>
              <a:t>2-</a:t>
            </a:r>
            <a:endParaRPr/>
          </a:p>
        </p:txBody>
      </p:sp>
      <p:grpSp>
        <p:nvGrpSpPr>
          <p:cNvPr id="1759" name="Google Shape;1759;p49"/>
          <p:cNvGrpSpPr/>
          <p:nvPr/>
        </p:nvGrpSpPr>
        <p:grpSpPr>
          <a:xfrm>
            <a:off x="5800745" y="2884859"/>
            <a:ext cx="1454798" cy="1581001"/>
            <a:chOff x="794031" y="-2222574"/>
            <a:chExt cx="2551382" cy="2772713"/>
          </a:xfrm>
        </p:grpSpPr>
        <p:sp>
          <p:nvSpPr>
            <p:cNvPr id="1760" name="Google Shape;1760;p49"/>
            <p:cNvSpPr/>
            <p:nvPr/>
          </p:nvSpPr>
          <p:spPr>
            <a:xfrm>
              <a:off x="794031" y="-2222574"/>
              <a:ext cx="2551382" cy="2772713"/>
            </a:xfrm>
            <a:custGeom>
              <a:rect b="b" l="l" r="r" t="t"/>
              <a:pathLst>
                <a:path extrusionOk="0" h="59731" w="54963">
                  <a:moveTo>
                    <a:pt x="25646" y="1"/>
                  </a:moveTo>
                  <a:cubicBezTo>
                    <a:pt x="16570" y="103"/>
                    <a:pt x="9050" y="2690"/>
                    <a:pt x="9050" y="2690"/>
                  </a:cubicBezTo>
                  <a:cubicBezTo>
                    <a:pt x="9050" y="2690"/>
                    <a:pt x="10580" y="11651"/>
                    <a:pt x="0" y="14774"/>
                  </a:cubicBezTo>
                  <a:cubicBezTo>
                    <a:pt x="523" y="49176"/>
                    <a:pt x="14658" y="59730"/>
                    <a:pt x="27481" y="59730"/>
                  </a:cubicBezTo>
                  <a:cubicBezTo>
                    <a:pt x="40317" y="59730"/>
                    <a:pt x="54440" y="49176"/>
                    <a:pt x="54962" y="14774"/>
                  </a:cubicBezTo>
                  <a:cubicBezTo>
                    <a:pt x="44383" y="11651"/>
                    <a:pt x="45912" y="2690"/>
                    <a:pt x="45912" y="2690"/>
                  </a:cubicBezTo>
                  <a:cubicBezTo>
                    <a:pt x="45912" y="2690"/>
                    <a:pt x="38119" y="7"/>
                    <a:pt x="28830" y="7"/>
                  </a:cubicBezTo>
                  <a:cubicBezTo>
                    <a:pt x="28388" y="7"/>
                    <a:pt x="27942" y="14"/>
                    <a:pt x="27494" y="26"/>
                  </a:cubicBezTo>
                  <a:cubicBezTo>
                    <a:pt x="26869" y="1"/>
                    <a:pt x="26258" y="1"/>
                    <a:pt x="256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9"/>
            <p:cNvSpPr/>
            <p:nvPr/>
          </p:nvSpPr>
          <p:spPr>
            <a:xfrm>
              <a:off x="972098" y="-2059965"/>
              <a:ext cx="2195202" cy="2447355"/>
            </a:xfrm>
            <a:custGeom>
              <a:rect b="b" l="l" r="r" t="t"/>
              <a:pathLst>
                <a:path extrusionOk="0" h="52722" w="47290">
                  <a:moveTo>
                    <a:pt x="24931" y="0"/>
                  </a:moveTo>
                  <a:cubicBezTo>
                    <a:pt x="24544" y="0"/>
                    <a:pt x="24153" y="5"/>
                    <a:pt x="23760" y="16"/>
                  </a:cubicBezTo>
                  <a:lnTo>
                    <a:pt x="23530" y="16"/>
                  </a:lnTo>
                  <a:cubicBezTo>
                    <a:pt x="22970" y="3"/>
                    <a:pt x="22409" y="3"/>
                    <a:pt x="21848" y="3"/>
                  </a:cubicBezTo>
                  <a:cubicBezTo>
                    <a:pt x="15539" y="67"/>
                    <a:pt x="11116" y="1214"/>
                    <a:pt x="8885" y="1864"/>
                  </a:cubicBezTo>
                  <a:cubicBezTo>
                    <a:pt x="8796" y="2998"/>
                    <a:pt x="8566" y="4107"/>
                    <a:pt x="8197" y="5178"/>
                  </a:cubicBezTo>
                  <a:cubicBezTo>
                    <a:pt x="7139" y="8135"/>
                    <a:pt x="4551" y="11436"/>
                    <a:pt x="1" y="13540"/>
                  </a:cubicBezTo>
                  <a:cubicBezTo>
                    <a:pt x="549" y="28912"/>
                    <a:pt x="3978" y="38816"/>
                    <a:pt x="8337" y="44628"/>
                  </a:cubicBezTo>
                  <a:cubicBezTo>
                    <a:pt x="12926" y="50759"/>
                    <a:pt x="18292" y="52722"/>
                    <a:pt x="23645" y="52722"/>
                  </a:cubicBezTo>
                  <a:cubicBezTo>
                    <a:pt x="28999" y="52722"/>
                    <a:pt x="34365" y="50759"/>
                    <a:pt x="38954" y="44628"/>
                  </a:cubicBezTo>
                  <a:cubicBezTo>
                    <a:pt x="43326" y="38828"/>
                    <a:pt x="46754" y="28912"/>
                    <a:pt x="47290" y="13540"/>
                  </a:cubicBezTo>
                  <a:cubicBezTo>
                    <a:pt x="42739" y="11436"/>
                    <a:pt x="40152" y="8122"/>
                    <a:pt x="39107" y="5178"/>
                  </a:cubicBezTo>
                  <a:cubicBezTo>
                    <a:pt x="38724" y="4095"/>
                    <a:pt x="38482" y="2960"/>
                    <a:pt x="38405" y="1813"/>
                  </a:cubicBezTo>
                  <a:cubicBezTo>
                    <a:pt x="35602" y="1085"/>
                    <a:pt x="30598" y="0"/>
                    <a:pt x="24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9"/>
            <p:cNvSpPr/>
            <p:nvPr/>
          </p:nvSpPr>
          <p:spPr>
            <a:xfrm>
              <a:off x="962071" y="-2069527"/>
              <a:ext cx="2215905" cy="2466991"/>
            </a:xfrm>
            <a:custGeom>
              <a:rect b="b" l="l" r="r" t="t"/>
              <a:pathLst>
                <a:path extrusionOk="0" h="53145" w="47736">
                  <a:moveTo>
                    <a:pt x="22552" y="420"/>
                  </a:moveTo>
                  <a:cubicBezTo>
                    <a:pt x="22951" y="420"/>
                    <a:pt x="23342" y="429"/>
                    <a:pt x="23721" y="438"/>
                  </a:cubicBezTo>
                  <a:lnTo>
                    <a:pt x="23963" y="438"/>
                  </a:lnTo>
                  <a:cubicBezTo>
                    <a:pt x="24380" y="426"/>
                    <a:pt x="24794" y="421"/>
                    <a:pt x="25206" y="421"/>
                  </a:cubicBezTo>
                  <a:cubicBezTo>
                    <a:pt x="30443" y="421"/>
                    <a:pt x="35202" y="1357"/>
                    <a:pt x="38405" y="2185"/>
                  </a:cubicBezTo>
                  <a:cubicBezTo>
                    <a:pt x="38494" y="3306"/>
                    <a:pt x="38723" y="4403"/>
                    <a:pt x="39093" y="5448"/>
                  </a:cubicBezTo>
                  <a:cubicBezTo>
                    <a:pt x="40355" y="8953"/>
                    <a:pt x="43325" y="12025"/>
                    <a:pt x="47276" y="13873"/>
                  </a:cubicBezTo>
                  <a:cubicBezTo>
                    <a:pt x="46652" y="31055"/>
                    <a:pt x="42420" y="40118"/>
                    <a:pt x="38991" y="44707"/>
                  </a:cubicBezTo>
                  <a:cubicBezTo>
                    <a:pt x="34951" y="50098"/>
                    <a:pt x="29992" y="52724"/>
                    <a:pt x="23848" y="52724"/>
                  </a:cubicBezTo>
                  <a:cubicBezTo>
                    <a:pt x="17705" y="52724"/>
                    <a:pt x="12759" y="50098"/>
                    <a:pt x="8719" y="44707"/>
                  </a:cubicBezTo>
                  <a:cubicBezTo>
                    <a:pt x="5290" y="40118"/>
                    <a:pt x="1071" y="31055"/>
                    <a:pt x="433" y="13873"/>
                  </a:cubicBezTo>
                  <a:cubicBezTo>
                    <a:pt x="4372" y="12025"/>
                    <a:pt x="7355" y="8953"/>
                    <a:pt x="8578" y="5448"/>
                  </a:cubicBezTo>
                  <a:cubicBezTo>
                    <a:pt x="8948" y="4415"/>
                    <a:pt x="9177" y="3332"/>
                    <a:pt x="9267" y="2236"/>
                  </a:cubicBezTo>
                  <a:cubicBezTo>
                    <a:pt x="10911" y="1751"/>
                    <a:pt x="15461" y="489"/>
                    <a:pt x="22051" y="426"/>
                  </a:cubicBezTo>
                  <a:cubicBezTo>
                    <a:pt x="22219" y="422"/>
                    <a:pt x="22386" y="420"/>
                    <a:pt x="22552" y="420"/>
                  </a:cubicBezTo>
                  <a:close/>
                  <a:moveTo>
                    <a:pt x="25218" y="1"/>
                  </a:moveTo>
                  <a:cubicBezTo>
                    <a:pt x="24811" y="1"/>
                    <a:pt x="24401" y="6"/>
                    <a:pt x="23989" y="18"/>
                  </a:cubicBezTo>
                  <a:lnTo>
                    <a:pt x="23759" y="18"/>
                  </a:lnTo>
                  <a:cubicBezTo>
                    <a:pt x="23224" y="5"/>
                    <a:pt x="22650" y="5"/>
                    <a:pt x="22077" y="5"/>
                  </a:cubicBezTo>
                  <a:cubicBezTo>
                    <a:pt x="15232" y="69"/>
                    <a:pt x="10580" y="1420"/>
                    <a:pt x="9050" y="1866"/>
                  </a:cubicBezTo>
                  <a:cubicBezTo>
                    <a:pt x="8961" y="1892"/>
                    <a:pt x="8897" y="1968"/>
                    <a:pt x="8897" y="2057"/>
                  </a:cubicBezTo>
                  <a:cubicBezTo>
                    <a:pt x="8808" y="3166"/>
                    <a:pt x="8578" y="4262"/>
                    <a:pt x="8209" y="5308"/>
                  </a:cubicBezTo>
                  <a:cubicBezTo>
                    <a:pt x="6972" y="8749"/>
                    <a:pt x="4041" y="11757"/>
                    <a:pt x="127" y="13554"/>
                  </a:cubicBezTo>
                  <a:cubicBezTo>
                    <a:pt x="51" y="13593"/>
                    <a:pt x="0" y="13669"/>
                    <a:pt x="13" y="13758"/>
                  </a:cubicBezTo>
                  <a:cubicBezTo>
                    <a:pt x="625" y="31132"/>
                    <a:pt x="4907" y="40309"/>
                    <a:pt x="8387" y="44961"/>
                  </a:cubicBezTo>
                  <a:cubicBezTo>
                    <a:pt x="12504" y="50468"/>
                    <a:pt x="17565" y="53145"/>
                    <a:pt x="23861" y="53145"/>
                  </a:cubicBezTo>
                  <a:cubicBezTo>
                    <a:pt x="30158" y="53145"/>
                    <a:pt x="35218" y="50468"/>
                    <a:pt x="39348" y="44961"/>
                  </a:cubicBezTo>
                  <a:cubicBezTo>
                    <a:pt x="42841" y="40309"/>
                    <a:pt x="47111" y="31119"/>
                    <a:pt x="47735" y="13758"/>
                  </a:cubicBezTo>
                  <a:cubicBezTo>
                    <a:pt x="47735" y="13669"/>
                    <a:pt x="47684" y="13593"/>
                    <a:pt x="47608" y="13554"/>
                  </a:cubicBezTo>
                  <a:cubicBezTo>
                    <a:pt x="43707" y="11757"/>
                    <a:pt x="40750" y="8749"/>
                    <a:pt x="39526" y="5308"/>
                  </a:cubicBezTo>
                  <a:cubicBezTo>
                    <a:pt x="39157" y="4250"/>
                    <a:pt x="38927" y="3128"/>
                    <a:pt x="38838" y="2006"/>
                  </a:cubicBezTo>
                  <a:cubicBezTo>
                    <a:pt x="38825" y="1917"/>
                    <a:pt x="38762" y="1841"/>
                    <a:pt x="38685" y="1815"/>
                  </a:cubicBezTo>
                  <a:cubicBezTo>
                    <a:pt x="35451" y="974"/>
                    <a:pt x="30587" y="1"/>
                    <a:pt x="2521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9"/>
            <p:cNvSpPr/>
            <p:nvPr/>
          </p:nvSpPr>
          <p:spPr>
            <a:xfrm>
              <a:off x="1661435" y="-1580585"/>
              <a:ext cx="816574" cy="1192251"/>
            </a:xfrm>
            <a:custGeom>
              <a:rect b="b" l="l" r="r" t="t"/>
              <a:pathLst>
                <a:path extrusionOk="0" h="25684" w="17591">
                  <a:moveTo>
                    <a:pt x="5929" y="1849"/>
                  </a:moveTo>
                  <a:cubicBezTo>
                    <a:pt x="5937" y="1849"/>
                    <a:pt x="5945" y="1849"/>
                    <a:pt x="5953" y="1849"/>
                  </a:cubicBezTo>
                  <a:lnTo>
                    <a:pt x="5953" y="1862"/>
                  </a:lnTo>
                  <a:lnTo>
                    <a:pt x="11638" y="1862"/>
                  </a:lnTo>
                  <a:cubicBezTo>
                    <a:pt x="11646" y="1861"/>
                    <a:pt x="11653" y="1861"/>
                    <a:pt x="11661" y="1861"/>
                  </a:cubicBezTo>
                  <a:cubicBezTo>
                    <a:pt x="12912" y="1861"/>
                    <a:pt x="13919" y="2864"/>
                    <a:pt x="13906" y="4118"/>
                  </a:cubicBezTo>
                  <a:lnTo>
                    <a:pt x="13906" y="9089"/>
                  </a:lnTo>
                  <a:cubicBezTo>
                    <a:pt x="12104" y="8743"/>
                    <a:pt x="10312" y="8564"/>
                    <a:pt x="8534" y="8564"/>
                  </a:cubicBezTo>
                  <a:cubicBezTo>
                    <a:pt x="6905" y="8564"/>
                    <a:pt x="5287" y="8714"/>
                    <a:pt x="3684" y="9025"/>
                  </a:cubicBezTo>
                  <a:lnTo>
                    <a:pt x="3684" y="4118"/>
                  </a:lnTo>
                  <a:cubicBezTo>
                    <a:pt x="3671" y="2864"/>
                    <a:pt x="4678" y="1849"/>
                    <a:pt x="5929" y="1849"/>
                  </a:cubicBezTo>
                  <a:close/>
                  <a:moveTo>
                    <a:pt x="8795" y="13282"/>
                  </a:moveTo>
                  <a:cubicBezTo>
                    <a:pt x="9649" y="13282"/>
                    <a:pt x="10401" y="13881"/>
                    <a:pt x="10580" y="14710"/>
                  </a:cubicBezTo>
                  <a:cubicBezTo>
                    <a:pt x="10771" y="15551"/>
                    <a:pt x="10363" y="16405"/>
                    <a:pt x="9585" y="16775"/>
                  </a:cubicBezTo>
                  <a:lnTo>
                    <a:pt x="9585" y="19439"/>
                  </a:lnTo>
                  <a:lnTo>
                    <a:pt x="8005" y="19439"/>
                  </a:lnTo>
                  <a:lnTo>
                    <a:pt x="8005" y="16775"/>
                  </a:lnTo>
                  <a:cubicBezTo>
                    <a:pt x="6246" y="15933"/>
                    <a:pt x="6845" y="13282"/>
                    <a:pt x="8795" y="13282"/>
                  </a:cubicBezTo>
                  <a:close/>
                  <a:moveTo>
                    <a:pt x="11638" y="1"/>
                  </a:moveTo>
                  <a:lnTo>
                    <a:pt x="5953" y="13"/>
                  </a:lnTo>
                  <a:cubicBezTo>
                    <a:pt x="3684" y="13"/>
                    <a:pt x="1848" y="1849"/>
                    <a:pt x="1836" y="4118"/>
                  </a:cubicBezTo>
                  <a:lnTo>
                    <a:pt x="1836" y="9446"/>
                  </a:lnTo>
                  <a:cubicBezTo>
                    <a:pt x="1224" y="9624"/>
                    <a:pt x="612" y="9802"/>
                    <a:pt x="0" y="10019"/>
                  </a:cubicBezTo>
                  <a:lnTo>
                    <a:pt x="0" y="24461"/>
                  </a:lnTo>
                  <a:cubicBezTo>
                    <a:pt x="3281" y="25111"/>
                    <a:pt x="6566" y="25684"/>
                    <a:pt x="9889" y="25684"/>
                  </a:cubicBezTo>
                  <a:cubicBezTo>
                    <a:pt x="12428" y="25684"/>
                    <a:pt x="14990" y="25350"/>
                    <a:pt x="17590" y="24461"/>
                  </a:cubicBezTo>
                  <a:lnTo>
                    <a:pt x="17590" y="10019"/>
                  </a:lnTo>
                  <a:cubicBezTo>
                    <a:pt x="16978" y="9828"/>
                    <a:pt x="16367" y="9662"/>
                    <a:pt x="15755" y="9509"/>
                  </a:cubicBezTo>
                  <a:lnTo>
                    <a:pt x="15755" y="4118"/>
                  </a:lnTo>
                  <a:cubicBezTo>
                    <a:pt x="15755" y="1849"/>
                    <a:pt x="13906" y="1"/>
                    <a:pt x="11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49"/>
          <p:cNvGrpSpPr/>
          <p:nvPr/>
        </p:nvGrpSpPr>
        <p:grpSpPr>
          <a:xfrm flipH="1" rot="-6370607">
            <a:off x="7690683" y="-219967"/>
            <a:ext cx="1490489" cy="1839565"/>
            <a:chOff x="7317341" y="3117397"/>
            <a:chExt cx="1490500" cy="1839578"/>
          </a:xfrm>
        </p:grpSpPr>
        <p:sp>
          <p:nvSpPr>
            <p:cNvPr id="1765" name="Google Shape;1765;p49"/>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9"/>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9"/>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9"/>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9"/>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9"/>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49"/>
          <p:cNvGrpSpPr/>
          <p:nvPr/>
        </p:nvGrpSpPr>
        <p:grpSpPr>
          <a:xfrm>
            <a:off x="427484" y="3925745"/>
            <a:ext cx="781048" cy="781396"/>
            <a:chOff x="369195" y="1138234"/>
            <a:chExt cx="1250276" cy="1250833"/>
          </a:xfrm>
        </p:grpSpPr>
        <p:sp>
          <p:nvSpPr>
            <p:cNvPr id="1772" name="Google Shape;1772;p49"/>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9"/>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9"/>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9"/>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9"/>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9"/>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9"/>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9"/>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9"/>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50"/>
          <p:cNvSpPr txBox="1"/>
          <p:nvPr>
            <p:ph type="title"/>
          </p:nvPr>
        </p:nvSpPr>
        <p:spPr>
          <a:xfrm>
            <a:off x="710700" y="383375"/>
            <a:ext cx="772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PSEUDOCÓDIGO</a:t>
            </a:r>
            <a:endParaRPr/>
          </a:p>
        </p:txBody>
      </p:sp>
      <p:sp>
        <p:nvSpPr>
          <p:cNvPr id="1786" name="Google Shape;1786;p50"/>
          <p:cNvSpPr txBox="1"/>
          <p:nvPr/>
        </p:nvSpPr>
        <p:spPr>
          <a:xfrm>
            <a:off x="542775" y="1136125"/>
            <a:ext cx="8283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1-Api con python utilizando flask importando las librerías necesarias</a:t>
            </a:r>
            <a:endParaRPr/>
          </a:p>
          <a:p>
            <a:pPr indent="0" lvl="0" marL="0" rtl="0" algn="l">
              <a:spcBef>
                <a:spcPts val="0"/>
              </a:spcBef>
              <a:spcAft>
                <a:spcPts val="0"/>
              </a:spcAft>
              <a:buNone/>
            </a:pPr>
            <a:r>
              <a:rPr lang="en"/>
              <a:t>2-Configuración inicial: en realidad el id del usuario y los datos del cliente tienen que ser recibidos por un login y no grabar esos datos de forma estática en un código.</a:t>
            </a:r>
            <a:endParaRPr/>
          </a:p>
          <a:p>
            <a:pPr indent="0" lvl="0" marL="0" rtl="0" algn="l">
              <a:spcBef>
                <a:spcPts val="0"/>
              </a:spcBef>
              <a:spcAft>
                <a:spcPts val="0"/>
              </a:spcAft>
              <a:buNone/>
            </a:pPr>
            <a:r>
              <a:rPr lang="en"/>
              <a:t>3- puesto que se necesita autentificación porque cada usuario es distinto, es necesario una función de autenticación para obtener el bearer token.</a:t>
            </a:r>
            <a:endParaRPr/>
          </a:p>
          <a:p>
            <a:pPr indent="0" lvl="0" marL="0" rtl="0" algn="l">
              <a:spcBef>
                <a:spcPts val="0"/>
              </a:spcBef>
              <a:spcAft>
                <a:spcPts val="0"/>
              </a:spcAft>
              <a:buNone/>
            </a:pPr>
            <a:r>
              <a:rPr lang="en"/>
              <a:t>4-Desarrollo de </a:t>
            </a:r>
            <a:r>
              <a:rPr lang="en"/>
              <a:t>función</a:t>
            </a:r>
            <a:r>
              <a:rPr lang="en"/>
              <a:t> básica que realiza petición a microsoft graph para utilizar uno de sus servicios (endpoint de la api)</a:t>
            </a:r>
            <a:endParaRPr/>
          </a:p>
          <a:p>
            <a:pPr indent="0" lvl="0" marL="0" rtl="0" algn="l">
              <a:spcBef>
                <a:spcPts val="0"/>
              </a:spcBef>
              <a:spcAft>
                <a:spcPts val="0"/>
              </a:spcAft>
              <a:buNone/>
            </a:pPr>
            <a:r>
              <a:rPr lang="en"/>
              <a:t>5- Desarrollo de funciones para cada uno de estos servicios (Calendar, Mail, etc)</a:t>
            </a:r>
            <a:endParaRPr/>
          </a:p>
          <a:p>
            <a:pPr indent="0" lvl="0" marL="0" rtl="0" algn="l">
              <a:spcBef>
                <a:spcPts val="0"/>
              </a:spcBef>
              <a:spcAft>
                <a:spcPts val="0"/>
              </a:spcAft>
              <a:buNone/>
            </a:pPr>
            <a:r>
              <a:rPr lang="en"/>
              <a:t>6-Funciones de generar crear evento, entre otros.</a:t>
            </a:r>
            <a:endParaRPr/>
          </a:p>
          <a:p>
            <a:pPr indent="0" lvl="0" marL="0" rtl="0" algn="l">
              <a:spcBef>
                <a:spcPts val="0"/>
              </a:spcBef>
              <a:spcAft>
                <a:spcPts val="0"/>
              </a:spcAft>
              <a:buNone/>
            </a:pPr>
            <a:r>
              <a:rPr lang="en"/>
              <a:t>7- Funcion de conexion para definir endpoint del chatbot.</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51"/>
          <p:cNvSpPr txBox="1"/>
          <p:nvPr/>
        </p:nvSpPr>
        <p:spPr>
          <a:xfrm>
            <a:off x="788625" y="1064950"/>
            <a:ext cx="7647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FUNCION obtener_token():</a:t>
            </a:r>
            <a:endParaRPr/>
          </a:p>
          <a:p>
            <a:pPr indent="0" lvl="0" marL="0" rtl="0" algn="l">
              <a:spcBef>
                <a:spcPts val="0"/>
              </a:spcBef>
              <a:spcAft>
                <a:spcPts val="0"/>
              </a:spcAft>
              <a:buNone/>
            </a:pPr>
            <a:r>
              <a:rPr lang="en"/>
              <a:t>	DEFINIR headers = {"Content-Type": "application/x-www-form-urlencoded"}</a:t>
            </a:r>
            <a:endParaRPr/>
          </a:p>
          <a:p>
            <a:pPr indent="0" lvl="0" marL="0" rtl="0" algn="l">
              <a:spcBef>
                <a:spcPts val="0"/>
              </a:spcBef>
              <a:spcAft>
                <a:spcPts val="0"/>
              </a:spcAft>
              <a:buNone/>
            </a:pPr>
            <a:r>
              <a:rPr lang="en"/>
              <a:t>	DEFINIR body = {</a:t>
            </a:r>
            <a:endParaRPr/>
          </a:p>
          <a:p>
            <a:pPr indent="0" lvl="0" marL="0" rtl="0" algn="l">
              <a:spcBef>
                <a:spcPts val="0"/>
              </a:spcBef>
              <a:spcAft>
                <a:spcPts val="0"/>
              </a:spcAft>
              <a:buNone/>
            </a:pPr>
            <a:r>
              <a:rPr lang="en"/>
              <a:t>    	"grant_type": "client_credentials",</a:t>
            </a:r>
            <a:endParaRPr/>
          </a:p>
          <a:p>
            <a:pPr indent="0" lvl="0" marL="0" rtl="0" algn="l">
              <a:spcBef>
                <a:spcPts val="0"/>
              </a:spcBef>
              <a:spcAft>
                <a:spcPts val="0"/>
              </a:spcAft>
              <a:buNone/>
            </a:pPr>
            <a:r>
              <a:rPr lang="en"/>
              <a:t>    	"client_id": CLIENT_ID,</a:t>
            </a:r>
            <a:endParaRPr/>
          </a:p>
          <a:p>
            <a:pPr indent="0" lvl="0" marL="0" rtl="0" algn="l">
              <a:spcBef>
                <a:spcPts val="0"/>
              </a:spcBef>
              <a:spcAft>
                <a:spcPts val="0"/>
              </a:spcAft>
              <a:buNone/>
            </a:pPr>
            <a:r>
              <a:rPr lang="en"/>
              <a:t>    	"client_secret": CLIENT_SECRET,</a:t>
            </a:r>
            <a:endParaRPr/>
          </a:p>
          <a:p>
            <a:pPr indent="0" lvl="0" marL="0" rtl="0" algn="l">
              <a:spcBef>
                <a:spcPts val="0"/>
              </a:spcBef>
              <a:spcAft>
                <a:spcPts val="0"/>
              </a:spcAft>
              <a:buNone/>
            </a:pPr>
            <a:r>
              <a:rPr lang="en"/>
              <a:t>    	"scope": "https://graph.microsoft.com/.default"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DEFINIR response = POST request A TOKEN_URL CON headers Y body</a:t>
            </a:r>
            <a:endParaRPr/>
          </a:p>
          <a:p>
            <a:pPr indent="0" lvl="0" marL="0" rtl="0" algn="l">
              <a:spcBef>
                <a:spcPts val="0"/>
              </a:spcBef>
              <a:spcAft>
                <a:spcPts val="0"/>
              </a:spcAft>
              <a:buNone/>
            </a:pPr>
            <a:r>
              <a:rPr lang="en"/>
              <a:t>	RETORNAR response.json().get("access_token")</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52"/>
          <p:cNvSpPr txBox="1"/>
          <p:nvPr/>
        </p:nvSpPr>
        <p:spPr>
          <a:xfrm>
            <a:off x="951675" y="1336850"/>
            <a:ext cx="7590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FUNCION obtener_eventos(access_token):</a:t>
            </a:r>
            <a:endParaRPr/>
          </a:p>
          <a:p>
            <a:pPr indent="0" lvl="0" marL="0" rtl="0" algn="l">
              <a:spcBef>
                <a:spcPts val="0"/>
              </a:spcBef>
              <a:spcAft>
                <a:spcPts val="0"/>
              </a:spcAft>
              <a:buNone/>
            </a:pPr>
            <a:r>
              <a:rPr lang="en"/>
              <a:t>	DEFINIR headers = {</a:t>
            </a:r>
            <a:endParaRPr/>
          </a:p>
          <a:p>
            <a:pPr indent="0" lvl="0" marL="0" rtl="0" algn="l">
              <a:spcBef>
                <a:spcPts val="0"/>
              </a:spcBef>
              <a:spcAft>
                <a:spcPts val="0"/>
              </a:spcAft>
              <a:buNone/>
            </a:pPr>
            <a:r>
              <a:rPr lang="en"/>
              <a:t>    	"Authorization": concatenar("Bearer ", access_token),</a:t>
            </a:r>
            <a:endParaRPr/>
          </a:p>
          <a:p>
            <a:pPr indent="0" lvl="0" marL="0" rtl="0" algn="l">
              <a:spcBef>
                <a:spcPts val="0"/>
              </a:spcBef>
              <a:spcAft>
                <a:spcPts val="0"/>
              </a:spcAft>
              <a:buNone/>
            </a:pPr>
            <a:r>
              <a:rPr lang="en"/>
              <a:t>    	"Content-Type": "application/json"</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DEFINIR response = GET request A concatenar(MICROSOFT_GRAPH_URL, "/me/events") CON headers</a:t>
            </a:r>
            <a:endParaRPr/>
          </a:p>
          <a:p>
            <a:pPr indent="0" lvl="0" marL="0" rtl="0" algn="l">
              <a:spcBef>
                <a:spcPts val="0"/>
              </a:spcBef>
              <a:spcAft>
                <a:spcPts val="0"/>
              </a:spcAft>
              <a:buNone/>
            </a:pPr>
            <a:r>
              <a:rPr lang="en"/>
              <a:t>	RETORNAR response.json()</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53"/>
          <p:cNvSpPr txBox="1"/>
          <p:nvPr/>
        </p:nvSpPr>
        <p:spPr>
          <a:xfrm>
            <a:off x="532475" y="396525"/>
            <a:ext cx="8259000" cy="446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FUNCION chatbot():</a:t>
            </a:r>
            <a:endParaRPr sz="1200"/>
          </a:p>
          <a:p>
            <a:pPr indent="0" lvl="0" marL="0" rtl="0" algn="l">
              <a:spcBef>
                <a:spcPts val="0"/>
              </a:spcBef>
              <a:spcAft>
                <a:spcPts val="0"/>
              </a:spcAft>
              <a:buNone/>
            </a:pPr>
            <a:r>
              <a:rPr lang="en" sz="1200"/>
              <a:t>	DEFINIR data = request.json</a:t>
            </a:r>
            <a:endParaRPr sz="1200"/>
          </a:p>
          <a:p>
            <a:pPr indent="0" lvl="0" marL="0" rtl="0" algn="l">
              <a:spcBef>
                <a:spcPts val="0"/>
              </a:spcBef>
              <a:spcAft>
                <a:spcPts val="0"/>
              </a:spcAft>
              <a:buNone/>
            </a:pPr>
            <a:r>
              <a:rPr lang="en" sz="1200"/>
              <a:t>	DEFINIR access_token = obtener_token()</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lang="en" sz="1200"/>
              <a:t>	SI data['intention'] ES igual A 'obtener_eventos':</a:t>
            </a:r>
            <a:endParaRPr sz="1200"/>
          </a:p>
          <a:p>
            <a:pPr indent="0" lvl="0" marL="0" rtl="0" algn="l">
              <a:spcBef>
                <a:spcPts val="0"/>
              </a:spcBef>
              <a:spcAft>
                <a:spcPts val="0"/>
              </a:spcAft>
              <a:buNone/>
            </a:pPr>
            <a:r>
              <a:rPr lang="en" sz="1200"/>
              <a:t>    	DEFINIR eventos = obtener_eventos(access_token)</a:t>
            </a:r>
            <a:endParaRPr sz="1200"/>
          </a:p>
          <a:p>
            <a:pPr indent="0" lvl="0" marL="0" rtl="0" algn="l">
              <a:spcBef>
                <a:spcPts val="0"/>
              </a:spcBef>
              <a:spcAft>
                <a:spcPts val="0"/>
              </a:spcAft>
              <a:buNone/>
            </a:pPr>
            <a:r>
              <a:rPr lang="en" sz="1200"/>
              <a:t>    	RETORNAR jsonify(eventos)</a:t>
            </a:r>
            <a:endParaRPr sz="1200"/>
          </a:p>
          <a:p>
            <a:pPr indent="0" lvl="0" marL="0" rtl="0" algn="l">
              <a:spcBef>
                <a:spcPts val="0"/>
              </a:spcBef>
              <a:spcAft>
                <a:spcPts val="0"/>
              </a:spcAft>
              <a:buNone/>
            </a:pPr>
            <a:r>
              <a:rPr lang="en" sz="1200"/>
              <a:t>	SINO SI data['intention'] ES igual A 'crear_evento':</a:t>
            </a:r>
            <a:endParaRPr sz="1200"/>
          </a:p>
          <a:p>
            <a:pPr indent="0" lvl="0" marL="0" rtl="0" algn="l">
              <a:spcBef>
                <a:spcPts val="0"/>
              </a:spcBef>
              <a:spcAft>
                <a:spcPts val="0"/>
              </a:spcAft>
              <a:buNone/>
            </a:pPr>
            <a:r>
              <a:rPr lang="en" sz="1200"/>
              <a:t>    	DEFINIR evento = data['details']</a:t>
            </a:r>
            <a:endParaRPr sz="1200"/>
          </a:p>
          <a:p>
            <a:pPr indent="0" lvl="0" marL="0" rtl="0" algn="l">
              <a:spcBef>
                <a:spcPts val="0"/>
              </a:spcBef>
              <a:spcAft>
                <a:spcPts val="0"/>
              </a:spcAft>
              <a:buNone/>
            </a:pPr>
            <a:r>
              <a:rPr lang="en" sz="1200"/>
              <a:t>    	DEFINIR resultado = crear_evento(evento, access_token)</a:t>
            </a:r>
            <a:endParaRPr sz="1200"/>
          </a:p>
          <a:p>
            <a:pPr indent="0" lvl="0" marL="0" rtl="0" algn="l">
              <a:spcBef>
                <a:spcPts val="0"/>
              </a:spcBef>
              <a:spcAft>
                <a:spcPts val="0"/>
              </a:spcAft>
              <a:buNone/>
            </a:pPr>
            <a:r>
              <a:rPr lang="en" sz="1200"/>
              <a:t>    	RETORNAR jsonify(resultado)</a:t>
            </a:r>
            <a:endParaRPr sz="1200"/>
          </a:p>
          <a:p>
            <a:pPr indent="0" lvl="0" marL="0" rtl="0" algn="l">
              <a:spcBef>
                <a:spcPts val="0"/>
              </a:spcBef>
              <a:spcAft>
                <a:spcPts val="0"/>
              </a:spcAft>
              <a:buNone/>
            </a:pPr>
            <a:r>
              <a:rPr lang="en" sz="1200"/>
              <a:t>	SINO SI data['intention'] ES igual A 'buscar_documento':</a:t>
            </a:r>
            <a:endParaRPr sz="1200"/>
          </a:p>
          <a:p>
            <a:pPr indent="0" lvl="0" marL="0" rtl="0" algn="l">
              <a:spcBef>
                <a:spcPts val="0"/>
              </a:spcBef>
              <a:spcAft>
                <a:spcPts val="0"/>
              </a:spcAft>
              <a:buNone/>
            </a:pPr>
            <a:r>
              <a:rPr lang="en" sz="1200"/>
              <a:t>    	DEFINIR nombre_documento = data['nombre_documento']</a:t>
            </a:r>
            <a:endParaRPr sz="1200"/>
          </a:p>
          <a:p>
            <a:pPr indent="0" lvl="0" marL="0" rtl="0" algn="l">
              <a:spcBef>
                <a:spcPts val="0"/>
              </a:spcBef>
              <a:spcAft>
                <a:spcPts val="0"/>
              </a:spcAft>
              <a:buNone/>
            </a:pPr>
            <a:r>
              <a:rPr lang="en" sz="1200"/>
              <a:t>    	DEFINIR documento = buscar_documento(nombre_documento, access_token)</a:t>
            </a:r>
            <a:endParaRPr sz="1200"/>
          </a:p>
          <a:p>
            <a:pPr indent="0" lvl="0" marL="0" rtl="0" algn="l">
              <a:spcBef>
                <a:spcPts val="0"/>
              </a:spcBef>
              <a:spcAft>
                <a:spcPts val="0"/>
              </a:spcAft>
              <a:buNone/>
            </a:pPr>
            <a:r>
              <a:rPr lang="en" sz="1200"/>
              <a:t>    	RETORNAR jsonify(documento)</a:t>
            </a:r>
            <a:endParaRPr sz="1200"/>
          </a:p>
          <a:p>
            <a:pPr indent="0" lvl="0" marL="0" rtl="0" algn="l">
              <a:spcBef>
                <a:spcPts val="0"/>
              </a:spcBef>
              <a:spcAft>
                <a:spcPts val="0"/>
              </a:spcAft>
              <a:buNone/>
            </a:pPr>
            <a:r>
              <a:rPr lang="en" sz="1200"/>
              <a:t>	SINO SI data['intention'] ES igual A 'actualizar_tarea':</a:t>
            </a:r>
            <a:endParaRPr sz="1200"/>
          </a:p>
          <a:p>
            <a:pPr indent="0" lvl="0" marL="0" rtl="0" algn="l">
              <a:spcBef>
                <a:spcPts val="0"/>
              </a:spcBef>
              <a:spcAft>
                <a:spcPts val="0"/>
              </a:spcAft>
              <a:buNone/>
            </a:pPr>
            <a:r>
              <a:rPr lang="en" sz="1200"/>
              <a:t>    	DEFINIR id_tarea = data['id_tarea']</a:t>
            </a:r>
            <a:endParaRPr sz="1200"/>
          </a:p>
          <a:p>
            <a:pPr indent="0" lvl="0" marL="0" rtl="0" algn="l">
              <a:spcBef>
                <a:spcPts val="0"/>
              </a:spcBef>
              <a:spcAft>
                <a:spcPts val="0"/>
              </a:spcAft>
              <a:buNone/>
            </a:pPr>
            <a:r>
              <a:rPr lang="en" sz="1200"/>
              <a:t>    	DEFINIR estado = data['estado']</a:t>
            </a:r>
            <a:endParaRPr sz="1200"/>
          </a:p>
          <a:p>
            <a:pPr indent="0" lvl="0" marL="0" rtl="0" algn="l">
              <a:spcBef>
                <a:spcPts val="0"/>
              </a:spcBef>
              <a:spcAft>
                <a:spcPts val="0"/>
              </a:spcAft>
              <a:buNone/>
            </a:pPr>
            <a:r>
              <a:rPr lang="en" sz="1200"/>
              <a:t>    	DEFINIR resultado = actualizar_tarea(id_tarea, estado)</a:t>
            </a:r>
            <a:endParaRPr sz="1200"/>
          </a:p>
          <a:p>
            <a:pPr indent="0" lvl="0" marL="0" rtl="0" algn="l">
              <a:spcBef>
                <a:spcPts val="0"/>
              </a:spcBef>
              <a:spcAft>
                <a:spcPts val="0"/>
              </a:spcAft>
              <a:buNone/>
            </a:pPr>
            <a:r>
              <a:rPr lang="en" sz="1200"/>
              <a:t>    	RETORNAR jsonify(resultado)</a:t>
            </a:r>
            <a:endParaRPr sz="1200"/>
          </a:p>
          <a:p>
            <a:pPr indent="0" lvl="0" marL="0" rtl="0" algn="l">
              <a:spcBef>
                <a:spcPts val="0"/>
              </a:spcBef>
              <a:spcAft>
                <a:spcPts val="0"/>
              </a:spcAft>
              <a:buNone/>
            </a:pPr>
            <a:r>
              <a:rPr lang="en" sz="1200"/>
              <a:t>	SINO:</a:t>
            </a:r>
            <a:endParaRPr sz="1200"/>
          </a:p>
          <a:p>
            <a:pPr indent="0" lvl="0" marL="0" rtl="0" algn="l">
              <a:spcBef>
                <a:spcPts val="0"/>
              </a:spcBef>
              <a:spcAft>
                <a:spcPts val="0"/>
              </a:spcAft>
              <a:buNone/>
            </a:pPr>
            <a:r>
              <a:rPr lang="en" sz="1200"/>
              <a:t>    	RETORNAR jsonify({"mensaje": "Intención no reconocida"})</a:t>
            </a:r>
            <a:endParaRPr sz="1200"/>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grpSp>
        <p:nvGrpSpPr>
          <p:cNvPr id="1806" name="Google Shape;1806;p54"/>
          <p:cNvGrpSpPr/>
          <p:nvPr/>
        </p:nvGrpSpPr>
        <p:grpSpPr>
          <a:xfrm>
            <a:off x="7981939" y="1709900"/>
            <a:ext cx="1190638" cy="1191169"/>
            <a:chOff x="369195" y="1138234"/>
            <a:chExt cx="1250276" cy="1250833"/>
          </a:xfrm>
        </p:grpSpPr>
        <p:sp>
          <p:nvSpPr>
            <p:cNvPr id="1807" name="Google Shape;1807;p54"/>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4"/>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4"/>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4"/>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4"/>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4"/>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4"/>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4"/>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4"/>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54"/>
          <p:cNvGrpSpPr/>
          <p:nvPr/>
        </p:nvGrpSpPr>
        <p:grpSpPr>
          <a:xfrm>
            <a:off x="-237012" y="-208959"/>
            <a:ext cx="1954117" cy="1954117"/>
            <a:chOff x="367385" y="2587838"/>
            <a:chExt cx="2501110" cy="2501110"/>
          </a:xfrm>
        </p:grpSpPr>
        <p:sp>
          <p:nvSpPr>
            <p:cNvPr id="1817" name="Google Shape;1817;p54"/>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4"/>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4"/>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4"/>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4"/>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4"/>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4"/>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4"/>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54"/>
          <p:cNvGrpSpPr/>
          <p:nvPr/>
        </p:nvGrpSpPr>
        <p:grpSpPr>
          <a:xfrm>
            <a:off x="6367595" y="2415139"/>
            <a:ext cx="3538132" cy="3535913"/>
            <a:chOff x="4950014" y="-1313160"/>
            <a:chExt cx="3774410" cy="3772043"/>
          </a:xfrm>
        </p:grpSpPr>
        <p:sp>
          <p:nvSpPr>
            <p:cNvPr id="1827" name="Google Shape;1827;p54"/>
            <p:cNvSpPr/>
            <p:nvPr/>
          </p:nvSpPr>
          <p:spPr>
            <a:xfrm>
              <a:off x="5821549" y="-1302483"/>
              <a:ext cx="2030736" cy="3751896"/>
            </a:xfrm>
            <a:custGeom>
              <a:rect b="b" l="l" r="r" t="t"/>
              <a:pathLst>
                <a:path extrusionOk="0" h="80825" w="43747">
                  <a:moveTo>
                    <a:pt x="21874" y="0"/>
                  </a:moveTo>
                  <a:cubicBezTo>
                    <a:pt x="9803" y="0"/>
                    <a:pt x="1" y="18087"/>
                    <a:pt x="1" y="40406"/>
                  </a:cubicBezTo>
                  <a:cubicBezTo>
                    <a:pt x="1" y="62725"/>
                    <a:pt x="9803" y="80825"/>
                    <a:pt x="21874" y="80825"/>
                  </a:cubicBezTo>
                  <a:cubicBezTo>
                    <a:pt x="33957" y="80825"/>
                    <a:pt x="43746" y="62725"/>
                    <a:pt x="43746" y="40406"/>
                  </a:cubicBezTo>
                  <a:cubicBezTo>
                    <a:pt x="43746" y="18087"/>
                    <a:pt x="33957" y="0"/>
                    <a:pt x="21874" y="0"/>
                  </a:cubicBezTo>
                  <a:close/>
                </a:path>
              </a:pathLst>
            </a:custGeom>
            <a:solidFill>
              <a:srgbClr val="D2D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8" name="Google Shape;1828;p54"/>
            <p:cNvGrpSpPr/>
            <p:nvPr/>
          </p:nvGrpSpPr>
          <p:grpSpPr>
            <a:xfrm>
              <a:off x="4950014" y="-1313160"/>
              <a:ext cx="3774410" cy="3772043"/>
              <a:chOff x="4950014" y="-1313160"/>
              <a:chExt cx="3774410" cy="3772043"/>
            </a:xfrm>
          </p:grpSpPr>
          <p:sp>
            <p:nvSpPr>
              <p:cNvPr id="1829" name="Google Shape;1829;p54"/>
              <p:cNvSpPr/>
              <p:nvPr/>
            </p:nvSpPr>
            <p:spPr>
              <a:xfrm>
                <a:off x="4964218" y="-1299512"/>
                <a:ext cx="3745398" cy="3745398"/>
              </a:xfrm>
              <a:custGeom>
                <a:rect b="b" l="l" r="r" t="t"/>
                <a:pathLst>
                  <a:path extrusionOk="0" h="80685" w="80685">
                    <a:moveTo>
                      <a:pt x="40343" y="0"/>
                    </a:moveTo>
                    <a:cubicBezTo>
                      <a:pt x="18062" y="0"/>
                      <a:pt x="0" y="18062"/>
                      <a:pt x="0" y="40342"/>
                    </a:cubicBezTo>
                    <a:cubicBezTo>
                      <a:pt x="0" y="62623"/>
                      <a:pt x="18062" y="80684"/>
                      <a:pt x="40343" y="80684"/>
                    </a:cubicBezTo>
                    <a:cubicBezTo>
                      <a:pt x="62623" y="80684"/>
                      <a:pt x="80685" y="62623"/>
                      <a:pt x="80685" y="40342"/>
                    </a:cubicBezTo>
                    <a:cubicBezTo>
                      <a:pt x="80685" y="18062"/>
                      <a:pt x="62623" y="0"/>
                      <a:pt x="40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4"/>
              <p:cNvSpPr/>
              <p:nvPr/>
            </p:nvSpPr>
            <p:spPr>
              <a:xfrm>
                <a:off x="4954749" y="-1309585"/>
                <a:ext cx="3764941" cy="3765544"/>
              </a:xfrm>
              <a:custGeom>
                <a:rect b="b" l="l" r="r" t="t"/>
                <a:pathLst>
                  <a:path extrusionOk="0" h="81119" w="81106">
                    <a:moveTo>
                      <a:pt x="40547" y="421"/>
                    </a:moveTo>
                    <a:cubicBezTo>
                      <a:pt x="62687" y="421"/>
                      <a:pt x="80685" y="18432"/>
                      <a:pt x="80685" y="40559"/>
                    </a:cubicBezTo>
                    <a:cubicBezTo>
                      <a:pt x="80685" y="62687"/>
                      <a:pt x="62674" y="80698"/>
                      <a:pt x="40547" y="80698"/>
                    </a:cubicBezTo>
                    <a:cubicBezTo>
                      <a:pt x="18419" y="80698"/>
                      <a:pt x="421" y="62687"/>
                      <a:pt x="421" y="40559"/>
                    </a:cubicBezTo>
                    <a:cubicBezTo>
                      <a:pt x="421" y="18432"/>
                      <a:pt x="18419" y="421"/>
                      <a:pt x="40547" y="421"/>
                    </a:cubicBezTo>
                    <a:close/>
                    <a:moveTo>
                      <a:pt x="40547" y="0"/>
                    </a:moveTo>
                    <a:cubicBezTo>
                      <a:pt x="18189" y="0"/>
                      <a:pt x="0" y="18202"/>
                      <a:pt x="0" y="40559"/>
                    </a:cubicBezTo>
                    <a:cubicBezTo>
                      <a:pt x="0" y="62916"/>
                      <a:pt x="18189" y="81118"/>
                      <a:pt x="40547" y="81118"/>
                    </a:cubicBezTo>
                    <a:cubicBezTo>
                      <a:pt x="62916" y="81118"/>
                      <a:pt x="81105" y="62929"/>
                      <a:pt x="81105" y="40559"/>
                    </a:cubicBezTo>
                    <a:cubicBezTo>
                      <a:pt x="81105" y="18202"/>
                      <a:pt x="62916" y="0"/>
                      <a:pt x="4054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4"/>
              <p:cNvSpPr/>
              <p:nvPr/>
            </p:nvSpPr>
            <p:spPr>
              <a:xfrm>
                <a:off x="5812079" y="-1313160"/>
                <a:ext cx="2050232" cy="3772043"/>
              </a:xfrm>
              <a:custGeom>
                <a:rect b="b" l="l" r="r" t="t"/>
                <a:pathLst>
                  <a:path extrusionOk="0" h="81259" w="44167">
                    <a:moveTo>
                      <a:pt x="22078" y="434"/>
                    </a:moveTo>
                    <a:cubicBezTo>
                      <a:pt x="34021" y="434"/>
                      <a:pt x="43746" y="18470"/>
                      <a:pt x="43746" y="40636"/>
                    </a:cubicBezTo>
                    <a:cubicBezTo>
                      <a:pt x="43746" y="62802"/>
                      <a:pt x="34034" y="80838"/>
                      <a:pt x="22078" y="80838"/>
                    </a:cubicBezTo>
                    <a:cubicBezTo>
                      <a:pt x="10134" y="80838"/>
                      <a:pt x="409" y="62802"/>
                      <a:pt x="409" y="40636"/>
                    </a:cubicBezTo>
                    <a:cubicBezTo>
                      <a:pt x="409" y="18470"/>
                      <a:pt x="10134" y="434"/>
                      <a:pt x="22078" y="434"/>
                    </a:cubicBezTo>
                    <a:close/>
                    <a:moveTo>
                      <a:pt x="22078" y="1"/>
                    </a:moveTo>
                    <a:cubicBezTo>
                      <a:pt x="9905" y="1"/>
                      <a:pt x="1" y="18228"/>
                      <a:pt x="1" y="40636"/>
                    </a:cubicBezTo>
                    <a:cubicBezTo>
                      <a:pt x="1" y="63032"/>
                      <a:pt x="9905" y="81259"/>
                      <a:pt x="22078" y="81259"/>
                    </a:cubicBezTo>
                    <a:cubicBezTo>
                      <a:pt x="34263" y="81259"/>
                      <a:pt x="44167" y="63032"/>
                      <a:pt x="44167" y="40636"/>
                    </a:cubicBezTo>
                    <a:cubicBezTo>
                      <a:pt x="44167" y="18228"/>
                      <a:pt x="34263" y="1"/>
                      <a:pt x="22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6827424" y="-1308425"/>
                <a:ext cx="19589" cy="3767308"/>
              </a:xfrm>
              <a:custGeom>
                <a:rect b="b" l="l" r="r" t="t"/>
                <a:pathLst>
                  <a:path extrusionOk="0" h="81157" w="422">
                    <a:moveTo>
                      <a:pt x="211" y="1"/>
                    </a:moveTo>
                    <a:cubicBezTo>
                      <a:pt x="112" y="1"/>
                      <a:pt x="13" y="65"/>
                      <a:pt x="1" y="192"/>
                    </a:cubicBezTo>
                    <a:lnTo>
                      <a:pt x="1" y="80953"/>
                    </a:lnTo>
                    <a:cubicBezTo>
                      <a:pt x="1" y="81068"/>
                      <a:pt x="90" y="81157"/>
                      <a:pt x="205" y="81157"/>
                    </a:cubicBezTo>
                    <a:cubicBezTo>
                      <a:pt x="319" y="81157"/>
                      <a:pt x="421" y="81068"/>
                      <a:pt x="421" y="80953"/>
                    </a:cubicBezTo>
                    <a:lnTo>
                      <a:pt x="421" y="192"/>
                    </a:lnTo>
                    <a:cubicBezTo>
                      <a:pt x="408" y="65"/>
                      <a:pt x="310" y="1"/>
                      <a:pt x="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4"/>
              <p:cNvSpPr/>
              <p:nvPr/>
            </p:nvSpPr>
            <p:spPr>
              <a:xfrm>
                <a:off x="4950014" y="564854"/>
                <a:ext cx="3774410" cy="19589"/>
              </a:xfrm>
              <a:custGeom>
                <a:rect b="b" l="l" r="r" t="t"/>
                <a:pathLst>
                  <a:path extrusionOk="0" h="422" w="81310">
                    <a:moveTo>
                      <a:pt x="281" y="1"/>
                    </a:moveTo>
                    <a:cubicBezTo>
                      <a:pt x="0" y="1"/>
                      <a:pt x="0" y="421"/>
                      <a:pt x="281" y="421"/>
                    </a:cubicBezTo>
                    <a:lnTo>
                      <a:pt x="81029" y="421"/>
                    </a:lnTo>
                    <a:cubicBezTo>
                      <a:pt x="81309" y="421"/>
                      <a:pt x="81309" y="1"/>
                      <a:pt x="810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4"/>
              <p:cNvSpPr/>
              <p:nvPr/>
            </p:nvSpPr>
            <p:spPr>
              <a:xfrm>
                <a:off x="5404419" y="-1308982"/>
                <a:ext cx="2868524" cy="3764941"/>
              </a:xfrm>
              <a:custGeom>
                <a:rect b="b" l="l" r="r" t="t"/>
                <a:pathLst>
                  <a:path extrusionOk="0" h="81106" w="61795">
                    <a:moveTo>
                      <a:pt x="30911" y="408"/>
                    </a:moveTo>
                    <a:cubicBezTo>
                      <a:pt x="42573" y="421"/>
                      <a:pt x="53650" y="5519"/>
                      <a:pt x="61260" y="14365"/>
                    </a:cubicBezTo>
                    <a:cubicBezTo>
                      <a:pt x="53612" y="19132"/>
                      <a:pt x="42548" y="21873"/>
                      <a:pt x="30860" y="21873"/>
                    </a:cubicBezTo>
                    <a:cubicBezTo>
                      <a:pt x="19171" y="21847"/>
                      <a:pt x="8146" y="19094"/>
                      <a:pt x="536" y="14314"/>
                    </a:cubicBezTo>
                    <a:cubicBezTo>
                      <a:pt x="8158" y="5481"/>
                      <a:pt x="19248" y="408"/>
                      <a:pt x="30911" y="408"/>
                    </a:cubicBezTo>
                    <a:close/>
                    <a:moveTo>
                      <a:pt x="30860" y="0"/>
                    </a:moveTo>
                    <a:cubicBezTo>
                      <a:pt x="19005" y="0"/>
                      <a:pt x="7750" y="5201"/>
                      <a:pt x="52" y="14225"/>
                    </a:cubicBezTo>
                    <a:cubicBezTo>
                      <a:pt x="13" y="14276"/>
                      <a:pt x="1" y="14327"/>
                      <a:pt x="13" y="14391"/>
                    </a:cubicBezTo>
                    <a:cubicBezTo>
                      <a:pt x="13" y="14442"/>
                      <a:pt x="52" y="14505"/>
                      <a:pt x="103" y="14531"/>
                    </a:cubicBezTo>
                    <a:cubicBezTo>
                      <a:pt x="7789" y="19438"/>
                      <a:pt x="19005" y="22255"/>
                      <a:pt x="30860" y="22281"/>
                    </a:cubicBezTo>
                    <a:cubicBezTo>
                      <a:pt x="42739" y="22281"/>
                      <a:pt x="53969" y="19477"/>
                      <a:pt x="61693" y="14595"/>
                    </a:cubicBezTo>
                    <a:cubicBezTo>
                      <a:pt x="61744" y="14556"/>
                      <a:pt x="61769" y="14505"/>
                      <a:pt x="61782" y="14442"/>
                    </a:cubicBezTo>
                    <a:cubicBezTo>
                      <a:pt x="61795" y="14391"/>
                      <a:pt x="61769" y="14327"/>
                      <a:pt x="61731" y="14276"/>
                    </a:cubicBezTo>
                    <a:cubicBezTo>
                      <a:pt x="54032" y="5213"/>
                      <a:pt x="42752" y="0"/>
                      <a:pt x="30860" y="0"/>
                    </a:cubicBezTo>
                    <a:close/>
                    <a:moveTo>
                      <a:pt x="30860" y="59232"/>
                    </a:moveTo>
                    <a:cubicBezTo>
                      <a:pt x="42548" y="59232"/>
                      <a:pt x="53612" y="61973"/>
                      <a:pt x="61260" y="66740"/>
                    </a:cubicBezTo>
                    <a:cubicBezTo>
                      <a:pt x="53650" y="75586"/>
                      <a:pt x="42573" y="80672"/>
                      <a:pt x="30911" y="80685"/>
                    </a:cubicBezTo>
                    <a:cubicBezTo>
                      <a:pt x="30896" y="80685"/>
                      <a:pt x="30881" y="80685"/>
                      <a:pt x="30867" y="80685"/>
                    </a:cubicBezTo>
                    <a:cubicBezTo>
                      <a:pt x="19220" y="80685"/>
                      <a:pt x="8149" y="75613"/>
                      <a:pt x="536" y="66791"/>
                    </a:cubicBezTo>
                    <a:cubicBezTo>
                      <a:pt x="8146" y="62011"/>
                      <a:pt x="19184" y="59258"/>
                      <a:pt x="30860" y="59232"/>
                    </a:cubicBezTo>
                    <a:close/>
                    <a:moveTo>
                      <a:pt x="30860" y="58812"/>
                    </a:moveTo>
                    <a:cubicBezTo>
                      <a:pt x="19005" y="58837"/>
                      <a:pt x="7789" y="61667"/>
                      <a:pt x="103" y="66562"/>
                    </a:cubicBezTo>
                    <a:cubicBezTo>
                      <a:pt x="52" y="66600"/>
                      <a:pt x="13" y="66651"/>
                      <a:pt x="13" y="66702"/>
                    </a:cubicBezTo>
                    <a:cubicBezTo>
                      <a:pt x="1" y="66766"/>
                      <a:pt x="13" y="66829"/>
                      <a:pt x="52" y="66880"/>
                    </a:cubicBezTo>
                    <a:cubicBezTo>
                      <a:pt x="7750" y="75892"/>
                      <a:pt x="19005" y="81092"/>
                      <a:pt x="30860" y="81105"/>
                    </a:cubicBezTo>
                    <a:cubicBezTo>
                      <a:pt x="42752" y="81105"/>
                      <a:pt x="54045" y="75879"/>
                      <a:pt x="61731" y="66816"/>
                    </a:cubicBezTo>
                    <a:cubicBezTo>
                      <a:pt x="61769" y="66778"/>
                      <a:pt x="61782" y="66715"/>
                      <a:pt x="61782" y="66664"/>
                    </a:cubicBezTo>
                    <a:cubicBezTo>
                      <a:pt x="61769" y="66600"/>
                      <a:pt x="61744" y="66549"/>
                      <a:pt x="61693" y="66511"/>
                    </a:cubicBezTo>
                    <a:cubicBezTo>
                      <a:pt x="53969" y="61616"/>
                      <a:pt x="42739" y="58812"/>
                      <a:pt x="30860" y="588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35" name="Google Shape;1835;p54"/>
          <p:cNvSpPr txBox="1"/>
          <p:nvPr>
            <p:ph type="title"/>
          </p:nvPr>
        </p:nvSpPr>
        <p:spPr>
          <a:xfrm>
            <a:off x="997500" y="755350"/>
            <a:ext cx="7149000" cy="3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Solución </a:t>
            </a:r>
            <a:endParaRPr/>
          </a:p>
          <a:p>
            <a:pPr indent="0" lvl="0" marL="0" rtl="0" algn="l">
              <a:spcBef>
                <a:spcPts val="0"/>
              </a:spcBef>
              <a:spcAft>
                <a:spcPts val="0"/>
              </a:spcAft>
              <a:buNone/>
            </a:pPr>
            <a:r>
              <a:rPr lang="en"/>
              <a:t>3-</a:t>
            </a:r>
            <a:endParaRPr/>
          </a:p>
        </p:txBody>
      </p:sp>
      <p:grpSp>
        <p:nvGrpSpPr>
          <p:cNvPr id="1836" name="Google Shape;1836;p54"/>
          <p:cNvGrpSpPr/>
          <p:nvPr/>
        </p:nvGrpSpPr>
        <p:grpSpPr>
          <a:xfrm>
            <a:off x="5800745" y="2884859"/>
            <a:ext cx="1454798" cy="1581001"/>
            <a:chOff x="794031" y="-2222574"/>
            <a:chExt cx="2551382" cy="2772713"/>
          </a:xfrm>
        </p:grpSpPr>
        <p:sp>
          <p:nvSpPr>
            <p:cNvPr id="1837" name="Google Shape;1837;p54"/>
            <p:cNvSpPr/>
            <p:nvPr/>
          </p:nvSpPr>
          <p:spPr>
            <a:xfrm>
              <a:off x="794031" y="-2222574"/>
              <a:ext cx="2551382" cy="2772713"/>
            </a:xfrm>
            <a:custGeom>
              <a:rect b="b" l="l" r="r" t="t"/>
              <a:pathLst>
                <a:path extrusionOk="0" h="59731" w="54963">
                  <a:moveTo>
                    <a:pt x="25646" y="1"/>
                  </a:moveTo>
                  <a:cubicBezTo>
                    <a:pt x="16570" y="103"/>
                    <a:pt x="9050" y="2690"/>
                    <a:pt x="9050" y="2690"/>
                  </a:cubicBezTo>
                  <a:cubicBezTo>
                    <a:pt x="9050" y="2690"/>
                    <a:pt x="10580" y="11651"/>
                    <a:pt x="0" y="14774"/>
                  </a:cubicBezTo>
                  <a:cubicBezTo>
                    <a:pt x="523" y="49176"/>
                    <a:pt x="14658" y="59730"/>
                    <a:pt x="27481" y="59730"/>
                  </a:cubicBezTo>
                  <a:cubicBezTo>
                    <a:pt x="40317" y="59730"/>
                    <a:pt x="54440" y="49176"/>
                    <a:pt x="54962" y="14774"/>
                  </a:cubicBezTo>
                  <a:cubicBezTo>
                    <a:pt x="44383" y="11651"/>
                    <a:pt x="45912" y="2690"/>
                    <a:pt x="45912" y="2690"/>
                  </a:cubicBezTo>
                  <a:cubicBezTo>
                    <a:pt x="45912" y="2690"/>
                    <a:pt x="38119" y="7"/>
                    <a:pt x="28830" y="7"/>
                  </a:cubicBezTo>
                  <a:cubicBezTo>
                    <a:pt x="28388" y="7"/>
                    <a:pt x="27942" y="14"/>
                    <a:pt x="27494" y="26"/>
                  </a:cubicBezTo>
                  <a:cubicBezTo>
                    <a:pt x="26869" y="1"/>
                    <a:pt x="26258" y="1"/>
                    <a:pt x="256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4"/>
            <p:cNvSpPr/>
            <p:nvPr/>
          </p:nvSpPr>
          <p:spPr>
            <a:xfrm>
              <a:off x="972098" y="-2059965"/>
              <a:ext cx="2195202" cy="2447355"/>
            </a:xfrm>
            <a:custGeom>
              <a:rect b="b" l="l" r="r" t="t"/>
              <a:pathLst>
                <a:path extrusionOk="0" h="52722" w="47290">
                  <a:moveTo>
                    <a:pt x="24931" y="0"/>
                  </a:moveTo>
                  <a:cubicBezTo>
                    <a:pt x="24544" y="0"/>
                    <a:pt x="24153" y="5"/>
                    <a:pt x="23760" y="16"/>
                  </a:cubicBezTo>
                  <a:lnTo>
                    <a:pt x="23530" y="16"/>
                  </a:lnTo>
                  <a:cubicBezTo>
                    <a:pt x="22970" y="3"/>
                    <a:pt x="22409" y="3"/>
                    <a:pt x="21848" y="3"/>
                  </a:cubicBezTo>
                  <a:cubicBezTo>
                    <a:pt x="15539" y="67"/>
                    <a:pt x="11116" y="1214"/>
                    <a:pt x="8885" y="1864"/>
                  </a:cubicBezTo>
                  <a:cubicBezTo>
                    <a:pt x="8796" y="2998"/>
                    <a:pt x="8566" y="4107"/>
                    <a:pt x="8197" y="5178"/>
                  </a:cubicBezTo>
                  <a:cubicBezTo>
                    <a:pt x="7139" y="8135"/>
                    <a:pt x="4551" y="11436"/>
                    <a:pt x="1" y="13540"/>
                  </a:cubicBezTo>
                  <a:cubicBezTo>
                    <a:pt x="549" y="28912"/>
                    <a:pt x="3978" y="38816"/>
                    <a:pt x="8337" y="44628"/>
                  </a:cubicBezTo>
                  <a:cubicBezTo>
                    <a:pt x="12926" y="50759"/>
                    <a:pt x="18292" y="52722"/>
                    <a:pt x="23645" y="52722"/>
                  </a:cubicBezTo>
                  <a:cubicBezTo>
                    <a:pt x="28999" y="52722"/>
                    <a:pt x="34365" y="50759"/>
                    <a:pt x="38954" y="44628"/>
                  </a:cubicBezTo>
                  <a:cubicBezTo>
                    <a:pt x="43326" y="38828"/>
                    <a:pt x="46754" y="28912"/>
                    <a:pt x="47290" y="13540"/>
                  </a:cubicBezTo>
                  <a:cubicBezTo>
                    <a:pt x="42739" y="11436"/>
                    <a:pt x="40152" y="8122"/>
                    <a:pt x="39107" y="5178"/>
                  </a:cubicBezTo>
                  <a:cubicBezTo>
                    <a:pt x="38724" y="4095"/>
                    <a:pt x="38482" y="2960"/>
                    <a:pt x="38405" y="1813"/>
                  </a:cubicBezTo>
                  <a:cubicBezTo>
                    <a:pt x="35602" y="1085"/>
                    <a:pt x="30598" y="0"/>
                    <a:pt x="24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4"/>
            <p:cNvSpPr/>
            <p:nvPr/>
          </p:nvSpPr>
          <p:spPr>
            <a:xfrm>
              <a:off x="962071" y="-2069527"/>
              <a:ext cx="2215905" cy="2466991"/>
            </a:xfrm>
            <a:custGeom>
              <a:rect b="b" l="l" r="r" t="t"/>
              <a:pathLst>
                <a:path extrusionOk="0" h="53145" w="47736">
                  <a:moveTo>
                    <a:pt x="22552" y="420"/>
                  </a:moveTo>
                  <a:cubicBezTo>
                    <a:pt x="22951" y="420"/>
                    <a:pt x="23342" y="429"/>
                    <a:pt x="23721" y="438"/>
                  </a:cubicBezTo>
                  <a:lnTo>
                    <a:pt x="23963" y="438"/>
                  </a:lnTo>
                  <a:cubicBezTo>
                    <a:pt x="24380" y="426"/>
                    <a:pt x="24794" y="421"/>
                    <a:pt x="25206" y="421"/>
                  </a:cubicBezTo>
                  <a:cubicBezTo>
                    <a:pt x="30443" y="421"/>
                    <a:pt x="35202" y="1357"/>
                    <a:pt x="38405" y="2185"/>
                  </a:cubicBezTo>
                  <a:cubicBezTo>
                    <a:pt x="38494" y="3306"/>
                    <a:pt x="38723" y="4403"/>
                    <a:pt x="39093" y="5448"/>
                  </a:cubicBezTo>
                  <a:cubicBezTo>
                    <a:pt x="40355" y="8953"/>
                    <a:pt x="43325" y="12025"/>
                    <a:pt x="47276" y="13873"/>
                  </a:cubicBezTo>
                  <a:cubicBezTo>
                    <a:pt x="46652" y="31055"/>
                    <a:pt x="42420" y="40118"/>
                    <a:pt x="38991" y="44707"/>
                  </a:cubicBezTo>
                  <a:cubicBezTo>
                    <a:pt x="34951" y="50098"/>
                    <a:pt x="29992" y="52724"/>
                    <a:pt x="23848" y="52724"/>
                  </a:cubicBezTo>
                  <a:cubicBezTo>
                    <a:pt x="17705" y="52724"/>
                    <a:pt x="12759" y="50098"/>
                    <a:pt x="8719" y="44707"/>
                  </a:cubicBezTo>
                  <a:cubicBezTo>
                    <a:pt x="5290" y="40118"/>
                    <a:pt x="1071" y="31055"/>
                    <a:pt x="433" y="13873"/>
                  </a:cubicBezTo>
                  <a:cubicBezTo>
                    <a:pt x="4372" y="12025"/>
                    <a:pt x="7355" y="8953"/>
                    <a:pt x="8578" y="5448"/>
                  </a:cubicBezTo>
                  <a:cubicBezTo>
                    <a:pt x="8948" y="4415"/>
                    <a:pt x="9177" y="3332"/>
                    <a:pt x="9267" y="2236"/>
                  </a:cubicBezTo>
                  <a:cubicBezTo>
                    <a:pt x="10911" y="1751"/>
                    <a:pt x="15461" y="489"/>
                    <a:pt x="22051" y="426"/>
                  </a:cubicBezTo>
                  <a:cubicBezTo>
                    <a:pt x="22219" y="422"/>
                    <a:pt x="22386" y="420"/>
                    <a:pt x="22552" y="420"/>
                  </a:cubicBezTo>
                  <a:close/>
                  <a:moveTo>
                    <a:pt x="25218" y="1"/>
                  </a:moveTo>
                  <a:cubicBezTo>
                    <a:pt x="24811" y="1"/>
                    <a:pt x="24401" y="6"/>
                    <a:pt x="23989" y="18"/>
                  </a:cubicBezTo>
                  <a:lnTo>
                    <a:pt x="23759" y="18"/>
                  </a:lnTo>
                  <a:cubicBezTo>
                    <a:pt x="23224" y="5"/>
                    <a:pt x="22650" y="5"/>
                    <a:pt x="22077" y="5"/>
                  </a:cubicBezTo>
                  <a:cubicBezTo>
                    <a:pt x="15232" y="69"/>
                    <a:pt x="10580" y="1420"/>
                    <a:pt x="9050" y="1866"/>
                  </a:cubicBezTo>
                  <a:cubicBezTo>
                    <a:pt x="8961" y="1892"/>
                    <a:pt x="8897" y="1968"/>
                    <a:pt x="8897" y="2057"/>
                  </a:cubicBezTo>
                  <a:cubicBezTo>
                    <a:pt x="8808" y="3166"/>
                    <a:pt x="8578" y="4262"/>
                    <a:pt x="8209" y="5308"/>
                  </a:cubicBezTo>
                  <a:cubicBezTo>
                    <a:pt x="6972" y="8749"/>
                    <a:pt x="4041" y="11757"/>
                    <a:pt x="127" y="13554"/>
                  </a:cubicBezTo>
                  <a:cubicBezTo>
                    <a:pt x="51" y="13593"/>
                    <a:pt x="0" y="13669"/>
                    <a:pt x="13" y="13758"/>
                  </a:cubicBezTo>
                  <a:cubicBezTo>
                    <a:pt x="625" y="31132"/>
                    <a:pt x="4907" y="40309"/>
                    <a:pt x="8387" y="44961"/>
                  </a:cubicBezTo>
                  <a:cubicBezTo>
                    <a:pt x="12504" y="50468"/>
                    <a:pt x="17565" y="53145"/>
                    <a:pt x="23861" y="53145"/>
                  </a:cubicBezTo>
                  <a:cubicBezTo>
                    <a:pt x="30158" y="53145"/>
                    <a:pt x="35218" y="50468"/>
                    <a:pt x="39348" y="44961"/>
                  </a:cubicBezTo>
                  <a:cubicBezTo>
                    <a:pt x="42841" y="40309"/>
                    <a:pt x="47111" y="31119"/>
                    <a:pt x="47735" y="13758"/>
                  </a:cubicBezTo>
                  <a:cubicBezTo>
                    <a:pt x="47735" y="13669"/>
                    <a:pt x="47684" y="13593"/>
                    <a:pt x="47608" y="13554"/>
                  </a:cubicBezTo>
                  <a:cubicBezTo>
                    <a:pt x="43707" y="11757"/>
                    <a:pt x="40750" y="8749"/>
                    <a:pt x="39526" y="5308"/>
                  </a:cubicBezTo>
                  <a:cubicBezTo>
                    <a:pt x="39157" y="4250"/>
                    <a:pt x="38927" y="3128"/>
                    <a:pt x="38838" y="2006"/>
                  </a:cubicBezTo>
                  <a:cubicBezTo>
                    <a:pt x="38825" y="1917"/>
                    <a:pt x="38762" y="1841"/>
                    <a:pt x="38685" y="1815"/>
                  </a:cubicBezTo>
                  <a:cubicBezTo>
                    <a:pt x="35451" y="974"/>
                    <a:pt x="30587" y="1"/>
                    <a:pt x="2521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1661435" y="-1580585"/>
              <a:ext cx="816574" cy="1192251"/>
            </a:xfrm>
            <a:custGeom>
              <a:rect b="b" l="l" r="r" t="t"/>
              <a:pathLst>
                <a:path extrusionOk="0" h="25684" w="17591">
                  <a:moveTo>
                    <a:pt x="5929" y="1849"/>
                  </a:moveTo>
                  <a:cubicBezTo>
                    <a:pt x="5937" y="1849"/>
                    <a:pt x="5945" y="1849"/>
                    <a:pt x="5953" y="1849"/>
                  </a:cubicBezTo>
                  <a:lnTo>
                    <a:pt x="5953" y="1862"/>
                  </a:lnTo>
                  <a:lnTo>
                    <a:pt x="11638" y="1862"/>
                  </a:lnTo>
                  <a:cubicBezTo>
                    <a:pt x="11646" y="1861"/>
                    <a:pt x="11653" y="1861"/>
                    <a:pt x="11661" y="1861"/>
                  </a:cubicBezTo>
                  <a:cubicBezTo>
                    <a:pt x="12912" y="1861"/>
                    <a:pt x="13919" y="2864"/>
                    <a:pt x="13906" y="4118"/>
                  </a:cubicBezTo>
                  <a:lnTo>
                    <a:pt x="13906" y="9089"/>
                  </a:lnTo>
                  <a:cubicBezTo>
                    <a:pt x="12104" y="8743"/>
                    <a:pt x="10312" y="8564"/>
                    <a:pt x="8534" y="8564"/>
                  </a:cubicBezTo>
                  <a:cubicBezTo>
                    <a:pt x="6905" y="8564"/>
                    <a:pt x="5287" y="8714"/>
                    <a:pt x="3684" y="9025"/>
                  </a:cubicBezTo>
                  <a:lnTo>
                    <a:pt x="3684" y="4118"/>
                  </a:lnTo>
                  <a:cubicBezTo>
                    <a:pt x="3671" y="2864"/>
                    <a:pt x="4678" y="1849"/>
                    <a:pt x="5929" y="1849"/>
                  </a:cubicBezTo>
                  <a:close/>
                  <a:moveTo>
                    <a:pt x="8795" y="13282"/>
                  </a:moveTo>
                  <a:cubicBezTo>
                    <a:pt x="9649" y="13282"/>
                    <a:pt x="10401" y="13881"/>
                    <a:pt x="10580" y="14710"/>
                  </a:cubicBezTo>
                  <a:cubicBezTo>
                    <a:pt x="10771" y="15551"/>
                    <a:pt x="10363" y="16405"/>
                    <a:pt x="9585" y="16775"/>
                  </a:cubicBezTo>
                  <a:lnTo>
                    <a:pt x="9585" y="19439"/>
                  </a:lnTo>
                  <a:lnTo>
                    <a:pt x="8005" y="19439"/>
                  </a:lnTo>
                  <a:lnTo>
                    <a:pt x="8005" y="16775"/>
                  </a:lnTo>
                  <a:cubicBezTo>
                    <a:pt x="6246" y="15933"/>
                    <a:pt x="6845" y="13282"/>
                    <a:pt x="8795" y="13282"/>
                  </a:cubicBezTo>
                  <a:close/>
                  <a:moveTo>
                    <a:pt x="11638" y="1"/>
                  </a:moveTo>
                  <a:lnTo>
                    <a:pt x="5953" y="13"/>
                  </a:lnTo>
                  <a:cubicBezTo>
                    <a:pt x="3684" y="13"/>
                    <a:pt x="1848" y="1849"/>
                    <a:pt x="1836" y="4118"/>
                  </a:cubicBezTo>
                  <a:lnTo>
                    <a:pt x="1836" y="9446"/>
                  </a:lnTo>
                  <a:cubicBezTo>
                    <a:pt x="1224" y="9624"/>
                    <a:pt x="612" y="9802"/>
                    <a:pt x="0" y="10019"/>
                  </a:cubicBezTo>
                  <a:lnTo>
                    <a:pt x="0" y="24461"/>
                  </a:lnTo>
                  <a:cubicBezTo>
                    <a:pt x="3281" y="25111"/>
                    <a:pt x="6566" y="25684"/>
                    <a:pt x="9889" y="25684"/>
                  </a:cubicBezTo>
                  <a:cubicBezTo>
                    <a:pt x="12428" y="25684"/>
                    <a:pt x="14990" y="25350"/>
                    <a:pt x="17590" y="24461"/>
                  </a:cubicBezTo>
                  <a:lnTo>
                    <a:pt x="17590" y="10019"/>
                  </a:lnTo>
                  <a:cubicBezTo>
                    <a:pt x="16978" y="9828"/>
                    <a:pt x="16367" y="9662"/>
                    <a:pt x="15755" y="9509"/>
                  </a:cubicBezTo>
                  <a:lnTo>
                    <a:pt x="15755" y="4118"/>
                  </a:lnTo>
                  <a:cubicBezTo>
                    <a:pt x="15755" y="1849"/>
                    <a:pt x="13906" y="1"/>
                    <a:pt x="11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54"/>
          <p:cNvGrpSpPr/>
          <p:nvPr/>
        </p:nvGrpSpPr>
        <p:grpSpPr>
          <a:xfrm flipH="1" rot="-6370607">
            <a:off x="7690683" y="-219967"/>
            <a:ext cx="1490489" cy="1839565"/>
            <a:chOff x="7317341" y="3117397"/>
            <a:chExt cx="1490500" cy="1839578"/>
          </a:xfrm>
        </p:grpSpPr>
        <p:sp>
          <p:nvSpPr>
            <p:cNvPr id="1842" name="Google Shape;1842;p54"/>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4"/>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4"/>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4"/>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4"/>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54"/>
          <p:cNvGrpSpPr/>
          <p:nvPr/>
        </p:nvGrpSpPr>
        <p:grpSpPr>
          <a:xfrm>
            <a:off x="427484" y="3925745"/>
            <a:ext cx="781048" cy="781396"/>
            <a:chOff x="369195" y="1138234"/>
            <a:chExt cx="1250276" cy="1250833"/>
          </a:xfrm>
        </p:grpSpPr>
        <p:sp>
          <p:nvSpPr>
            <p:cNvPr id="1849" name="Google Shape;1849;p54"/>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4"/>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4"/>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4"/>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55"/>
          <p:cNvSpPr txBox="1"/>
          <p:nvPr/>
        </p:nvSpPr>
        <p:spPr>
          <a:xfrm>
            <a:off x="764175" y="446700"/>
            <a:ext cx="8582400" cy="444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latin typeface="Bai Jamjuree"/>
                <a:ea typeface="Bai Jamjuree"/>
                <a:cs typeface="Bai Jamjuree"/>
                <a:sym typeface="Bai Jamjuree"/>
              </a:rPr>
              <a:t>Desarrolladores:</a:t>
            </a:r>
            <a:endParaRPr b="1" sz="1200">
              <a:latin typeface="Bai Jamjuree"/>
              <a:ea typeface="Bai Jamjuree"/>
              <a:cs typeface="Bai Jamjuree"/>
              <a:sym typeface="Bai Jamjuree"/>
            </a:endParaRPr>
          </a:p>
          <a:p>
            <a:pPr indent="-304800" lvl="0" marL="457200" rtl="0" algn="l">
              <a:lnSpc>
                <a:spcPct val="115000"/>
              </a:lnSpc>
              <a:spcBef>
                <a:spcPts val="1200"/>
              </a:spcBef>
              <a:spcAft>
                <a:spcPts val="0"/>
              </a:spcAft>
              <a:buSzPts val="1200"/>
              <a:buFont typeface="Bai Jamjuree"/>
              <a:buChar char="●"/>
            </a:pPr>
            <a:r>
              <a:rPr lang="en" sz="1200">
                <a:latin typeface="Bai Jamjuree"/>
                <a:ea typeface="Bai Jamjuree"/>
                <a:cs typeface="Bai Jamjuree"/>
                <a:sym typeface="Bai Jamjuree"/>
              </a:rPr>
              <a:t>3 FTEs a 45,000 EUR cada uno al año</a:t>
            </a:r>
            <a:endParaRPr sz="1200">
              <a:latin typeface="Bai Jamjuree"/>
              <a:ea typeface="Bai Jamjuree"/>
              <a:cs typeface="Bai Jamjuree"/>
              <a:sym typeface="Bai Jamjuree"/>
            </a:endParaRPr>
          </a:p>
          <a:p>
            <a:pPr indent="0" lvl="0" marL="0" rtl="0" algn="l">
              <a:lnSpc>
                <a:spcPct val="115000"/>
              </a:lnSpc>
              <a:spcBef>
                <a:spcPts val="1200"/>
              </a:spcBef>
              <a:spcAft>
                <a:spcPts val="0"/>
              </a:spcAft>
              <a:buNone/>
            </a:pPr>
            <a:r>
              <a:rPr b="1" lang="en" sz="1200">
                <a:latin typeface="Bai Jamjuree"/>
                <a:ea typeface="Bai Jamjuree"/>
                <a:cs typeface="Bai Jamjuree"/>
                <a:sym typeface="Bai Jamjuree"/>
              </a:rPr>
              <a:t>Diseño y UX:</a:t>
            </a:r>
            <a:endParaRPr b="1" sz="1200">
              <a:latin typeface="Bai Jamjuree"/>
              <a:ea typeface="Bai Jamjuree"/>
              <a:cs typeface="Bai Jamjuree"/>
              <a:sym typeface="Bai Jamjuree"/>
            </a:endParaRPr>
          </a:p>
          <a:p>
            <a:pPr indent="-304800" lvl="0" marL="457200" rtl="0" algn="l">
              <a:lnSpc>
                <a:spcPct val="115000"/>
              </a:lnSpc>
              <a:spcBef>
                <a:spcPts val="1200"/>
              </a:spcBef>
              <a:spcAft>
                <a:spcPts val="0"/>
              </a:spcAft>
              <a:buSzPts val="1200"/>
              <a:buFont typeface="Bai Jamjuree"/>
              <a:buChar char="●"/>
            </a:pPr>
            <a:r>
              <a:rPr lang="en" sz="1200">
                <a:latin typeface="Bai Jamjuree"/>
                <a:ea typeface="Bai Jamjuree"/>
                <a:cs typeface="Bai Jamjuree"/>
                <a:sym typeface="Bai Jamjuree"/>
              </a:rPr>
              <a:t>1 FTE a 50,000 EUR </a:t>
            </a:r>
            <a:endParaRPr sz="1200">
              <a:latin typeface="Bai Jamjuree"/>
              <a:ea typeface="Bai Jamjuree"/>
              <a:cs typeface="Bai Jamjuree"/>
              <a:sym typeface="Bai Jamjuree"/>
            </a:endParaRPr>
          </a:p>
          <a:p>
            <a:pPr indent="0" lvl="0" marL="0" rtl="0" algn="l">
              <a:lnSpc>
                <a:spcPct val="115000"/>
              </a:lnSpc>
              <a:spcBef>
                <a:spcPts val="1200"/>
              </a:spcBef>
              <a:spcAft>
                <a:spcPts val="0"/>
              </a:spcAft>
              <a:buNone/>
            </a:pPr>
            <a:r>
              <a:rPr b="1" lang="en" sz="1200">
                <a:latin typeface="Bai Jamjuree"/>
                <a:ea typeface="Bai Jamjuree"/>
                <a:cs typeface="Bai Jamjuree"/>
                <a:sym typeface="Bai Jamjuree"/>
              </a:rPr>
              <a:t>Gestor de Proyecto:</a:t>
            </a:r>
            <a:endParaRPr b="1" sz="1200">
              <a:latin typeface="Bai Jamjuree"/>
              <a:ea typeface="Bai Jamjuree"/>
              <a:cs typeface="Bai Jamjuree"/>
              <a:sym typeface="Bai Jamjuree"/>
            </a:endParaRPr>
          </a:p>
          <a:p>
            <a:pPr indent="-304800" lvl="0" marL="457200" rtl="0" algn="l">
              <a:lnSpc>
                <a:spcPct val="115000"/>
              </a:lnSpc>
              <a:spcBef>
                <a:spcPts val="1200"/>
              </a:spcBef>
              <a:spcAft>
                <a:spcPts val="0"/>
              </a:spcAft>
              <a:buSzPts val="1200"/>
              <a:buFont typeface="Bai Jamjuree"/>
              <a:buChar char="●"/>
            </a:pPr>
            <a:r>
              <a:rPr lang="en" sz="1200">
                <a:latin typeface="Bai Jamjuree"/>
                <a:ea typeface="Bai Jamjuree"/>
                <a:cs typeface="Bai Jamjuree"/>
                <a:sym typeface="Bai Jamjuree"/>
              </a:rPr>
              <a:t>1 FTE a 55,000 EUR al año</a:t>
            </a:r>
            <a:endParaRPr sz="1200">
              <a:latin typeface="Bai Jamjuree"/>
              <a:ea typeface="Bai Jamjuree"/>
              <a:cs typeface="Bai Jamjuree"/>
              <a:sym typeface="Bai Jamjuree"/>
            </a:endParaRPr>
          </a:p>
          <a:p>
            <a:pPr indent="0" lvl="0" marL="0" rtl="0" algn="l">
              <a:lnSpc>
                <a:spcPct val="115000"/>
              </a:lnSpc>
              <a:spcBef>
                <a:spcPts val="1200"/>
              </a:spcBef>
              <a:spcAft>
                <a:spcPts val="0"/>
              </a:spcAft>
              <a:buNone/>
            </a:pPr>
            <a:r>
              <a:rPr b="1" lang="en" sz="1200">
                <a:latin typeface="Bai Jamjuree"/>
                <a:ea typeface="Bai Jamjuree"/>
                <a:cs typeface="Bai Jamjuree"/>
                <a:sym typeface="Bai Jamjuree"/>
              </a:rPr>
              <a:t>Licencias de Software y Herramientas</a:t>
            </a:r>
            <a:endParaRPr sz="1200">
              <a:latin typeface="Bai Jamjuree"/>
              <a:ea typeface="Bai Jamjuree"/>
              <a:cs typeface="Bai Jamjuree"/>
              <a:sym typeface="Bai Jamjuree"/>
            </a:endParaRPr>
          </a:p>
          <a:p>
            <a:pPr indent="0" lvl="0" marL="0" rtl="0" algn="l">
              <a:lnSpc>
                <a:spcPct val="115000"/>
              </a:lnSpc>
              <a:spcBef>
                <a:spcPts val="1400"/>
              </a:spcBef>
              <a:spcAft>
                <a:spcPts val="0"/>
              </a:spcAft>
              <a:buNone/>
            </a:pPr>
            <a:r>
              <a:rPr b="1" lang="en">
                <a:latin typeface="Bai Jamjuree"/>
                <a:ea typeface="Bai Jamjuree"/>
                <a:cs typeface="Bai Jamjuree"/>
                <a:sym typeface="Bai Jamjuree"/>
              </a:rPr>
              <a:t>Costes de Mantenimiento Anual</a:t>
            </a:r>
            <a:endParaRPr b="1">
              <a:latin typeface="Bai Jamjuree"/>
              <a:ea typeface="Bai Jamjuree"/>
              <a:cs typeface="Bai Jamjuree"/>
              <a:sym typeface="Bai Jamjuree"/>
            </a:endParaRPr>
          </a:p>
          <a:p>
            <a:pPr indent="0" lvl="0" marL="0" rtl="0" algn="l">
              <a:lnSpc>
                <a:spcPct val="115000"/>
              </a:lnSpc>
              <a:spcBef>
                <a:spcPts val="1200"/>
              </a:spcBef>
              <a:spcAft>
                <a:spcPts val="0"/>
              </a:spcAft>
              <a:buNone/>
            </a:pPr>
            <a:r>
              <a:rPr b="1" lang="en" sz="1200">
                <a:latin typeface="Bai Jamjuree"/>
                <a:ea typeface="Bai Jamjuree"/>
                <a:cs typeface="Bai Jamjuree"/>
                <a:sym typeface="Bai Jamjuree"/>
              </a:rPr>
              <a:t>Soporte y Mantenimiento</a:t>
            </a:r>
            <a:endParaRPr b="1" sz="1200">
              <a:latin typeface="Bai Jamjuree"/>
              <a:ea typeface="Bai Jamjuree"/>
              <a:cs typeface="Bai Jamjuree"/>
              <a:sym typeface="Bai Jamjuree"/>
            </a:endParaRPr>
          </a:p>
          <a:p>
            <a:pPr indent="0" lvl="0" marL="0" rtl="0" algn="l">
              <a:lnSpc>
                <a:spcPct val="115000"/>
              </a:lnSpc>
              <a:spcBef>
                <a:spcPts val="1200"/>
              </a:spcBef>
              <a:spcAft>
                <a:spcPts val="0"/>
              </a:spcAft>
              <a:buNone/>
            </a:pPr>
            <a:r>
              <a:rPr b="1" lang="en" sz="1200">
                <a:latin typeface="Bai Jamjuree"/>
                <a:ea typeface="Bai Jamjuree"/>
                <a:cs typeface="Bai Jamjuree"/>
                <a:sym typeface="Bai Jamjuree"/>
              </a:rPr>
              <a:t>Infraestructura en la Nube</a:t>
            </a:r>
            <a:endParaRPr sz="1200">
              <a:latin typeface="Bai Jamjuree"/>
              <a:ea typeface="Bai Jamjuree"/>
              <a:cs typeface="Bai Jamjuree"/>
              <a:sym typeface="Bai Jamjuree"/>
            </a:endParaRPr>
          </a:p>
          <a:p>
            <a:pPr indent="0" lvl="0" marL="0" rtl="0" algn="l">
              <a:lnSpc>
                <a:spcPct val="115000"/>
              </a:lnSpc>
              <a:spcBef>
                <a:spcPts val="1200"/>
              </a:spcBef>
              <a:spcAft>
                <a:spcPts val="0"/>
              </a:spcAft>
              <a:buNone/>
            </a:pPr>
            <a:r>
              <a:rPr b="1" lang="en" sz="1200">
                <a:latin typeface="Bai Jamjuree"/>
                <a:ea typeface="Bai Jamjuree"/>
                <a:cs typeface="Bai Jamjuree"/>
                <a:sym typeface="Bai Jamjuree"/>
              </a:rPr>
              <a:t>Licencias de Microsoft Graph API y otros</a:t>
            </a:r>
            <a:endParaRPr b="1" sz="1200">
              <a:latin typeface="Bai Jamjuree"/>
              <a:ea typeface="Bai Jamjuree"/>
              <a:cs typeface="Bai Jamjuree"/>
              <a:sym typeface="Bai Jamjuree"/>
            </a:endParaRPr>
          </a:p>
          <a:p>
            <a:pPr indent="0" lvl="0" marL="0" rtl="0" algn="l">
              <a:lnSpc>
                <a:spcPct val="115000"/>
              </a:lnSpc>
              <a:spcBef>
                <a:spcPts val="1200"/>
              </a:spcBef>
              <a:spcAft>
                <a:spcPts val="1200"/>
              </a:spcAft>
              <a:buNone/>
            </a:pPr>
            <a:r>
              <a:t/>
            </a:r>
            <a:endParaRPr sz="1100"/>
          </a:p>
        </p:txBody>
      </p:sp>
      <p:grpSp>
        <p:nvGrpSpPr>
          <p:cNvPr id="1863" name="Google Shape;1863;p55"/>
          <p:cNvGrpSpPr/>
          <p:nvPr/>
        </p:nvGrpSpPr>
        <p:grpSpPr>
          <a:xfrm flipH="1">
            <a:off x="4571997" y="1329242"/>
            <a:ext cx="3702345" cy="2207169"/>
            <a:chOff x="1496923" y="1005102"/>
            <a:chExt cx="6813295" cy="4367173"/>
          </a:xfrm>
        </p:grpSpPr>
        <p:sp>
          <p:nvSpPr>
            <p:cNvPr id="1864" name="Google Shape;1864;p55"/>
            <p:cNvSpPr/>
            <p:nvPr/>
          </p:nvSpPr>
          <p:spPr>
            <a:xfrm>
              <a:off x="1496923" y="1005102"/>
              <a:ext cx="5806260" cy="3998062"/>
            </a:xfrm>
            <a:custGeom>
              <a:rect b="b" l="l" r="r" t="t"/>
              <a:pathLst>
                <a:path extrusionOk="0" h="86128" w="125081">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5"/>
            <p:cNvSpPr/>
            <p:nvPr/>
          </p:nvSpPr>
          <p:spPr>
            <a:xfrm>
              <a:off x="1681535" y="1005102"/>
              <a:ext cx="5806260" cy="3998062"/>
            </a:xfrm>
            <a:custGeom>
              <a:rect b="b" l="l" r="r" t="t"/>
              <a:pathLst>
                <a:path extrusionOk="0" h="86128" w="125081">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5"/>
            <p:cNvSpPr/>
            <p:nvPr/>
          </p:nvSpPr>
          <p:spPr>
            <a:xfrm>
              <a:off x="1847208" y="1170171"/>
              <a:ext cx="5475518" cy="3667319"/>
            </a:xfrm>
            <a:custGeom>
              <a:rect b="b" l="l" r="r" t="t"/>
              <a:pathLst>
                <a:path extrusionOk="0" h="79003" w="117956">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5"/>
            <p:cNvSpPr/>
            <p:nvPr/>
          </p:nvSpPr>
          <p:spPr>
            <a:xfrm>
              <a:off x="1657257" y="1812160"/>
              <a:ext cx="1904334" cy="3200520"/>
            </a:xfrm>
            <a:custGeom>
              <a:rect b="b" l="l" r="r" t="t"/>
              <a:pathLst>
                <a:path extrusionOk="0" h="68947" w="41024">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5"/>
            <p:cNvSpPr/>
            <p:nvPr/>
          </p:nvSpPr>
          <p:spPr>
            <a:xfrm>
              <a:off x="1842473" y="3931558"/>
              <a:ext cx="4434735" cy="910064"/>
            </a:xfrm>
            <a:custGeom>
              <a:rect b="b" l="l" r="r" t="t"/>
              <a:pathLst>
                <a:path extrusionOk="0" h="19605" w="95535">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5"/>
            <p:cNvSpPr/>
            <p:nvPr/>
          </p:nvSpPr>
          <p:spPr>
            <a:xfrm>
              <a:off x="1683299" y="5011916"/>
              <a:ext cx="6306853" cy="360358"/>
            </a:xfrm>
            <a:custGeom>
              <a:rect b="b" l="l" r="r" t="t"/>
              <a:pathLst>
                <a:path extrusionOk="0" h="7763" w="135865">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5"/>
            <p:cNvSpPr/>
            <p:nvPr/>
          </p:nvSpPr>
          <p:spPr>
            <a:xfrm>
              <a:off x="3686740" y="5011916"/>
              <a:ext cx="4623478" cy="360358"/>
            </a:xfrm>
            <a:custGeom>
              <a:rect b="b" l="l" r="r" t="t"/>
              <a:pathLst>
                <a:path extrusionOk="0" h="7763" w="99601">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5"/>
            <p:cNvSpPr/>
            <p:nvPr/>
          </p:nvSpPr>
          <p:spPr>
            <a:xfrm>
              <a:off x="2034791" y="5133769"/>
              <a:ext cx="402972" cy="100639"/>
            </a:xfrm>
            <a:custGeom>
              <a:rect b="b" l="l" r="r" t="t"/>
              <a:pathLst>
                <a:path extrusionOk="0" h="2168" w="8681">
                  <a:moveTo>
                    <a:pt x="0" y="1"/>
                  </a:moveTo>
                  <a:lnTo>
                    <a:pt x="0" y="2168"/>
                  </a:lnTo>
                  <a:lnTo>
                    <a:pt x="8680" y="2168"/>
                  </a:lnTo>
                  <a:lnTo>
                    <a:pt x="86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5"/>
            <p:cNvSpPr/>
            <p:nvPr/>
          </p:nvSpPr>
          <p:spPr>
            <a:xfrm>
              <a:off x="2583847" y="5133769"/>
              <a:ext cx="403575" cy="100639"/>
            </a:xfrm>
            <a:custGeom>
              <a:rect b="b" l="l" r="r" t="t"/>
              <a:pathLst>
                <a:path extrusionOk="0" h="2168" w="8694">
                  <a:moveTo>
                    <a:pt x="1" y="1"/>
                  </a:moveTo>
                  <a:lnTo>
                    <a:pt x="1" y="2168"/>
                  </a:lnTo>
                  <a:lnTo>
                    <a:pt x="8694" y="2168"/>
                  </a:lnTo>
                  <a:lnTo>
                    <a:pt x="8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3" name="Google Shape;1873;p55"/>
          <p:cNvGrpSpPr/>
          <p:nvPr/>
        </p:nvGrpSpPr>
        <p:grpSpPr>
          <a:xfrm>
            <a:off x="5695770" y="1502709"/>
            <a:ext cx="1454798" cy="1581001"/>
            <a:chOff x="794031" y="-2222574"/>
            <a:chExt cx="2551382" cy="2772713"/>
          </a:xfrm>
        </p:grpSpPr>
        <p:sp>
          <p:nvSpPr>
            <p:cNvPr id="1874" name="Google Shape;1874;p55"/>
            <p:cNvSpPr/>
            <p:nvPr/>
          </p:nvSpPr>
          <p:spPr>
            <a:xfrm>
              <a:off x="794031" y="-2222574"/>
              <a:ext cx="2551382" cy="2772713"/>
            </a:xfrm>
            <a:custGeom>
              <a:rect b="b" l="l" r="r" t="t"/>
              <a:pathLst>
                <a:path extrusionOk="0" h="59731" w="54963">
                  <a:moveTo>
                    <a:pt x="25646" y="1"/>
                  </a:moveTo>
                  <a:cubicBezTo>
                    <a:pt x="16570" y="103"/>
                    <a:pt x="9050" y="2690"/>
                    <a:pt x="9050" y="2690"/>
                  </a:cubicBezTo>
                  <a:cubicBezTo>
                    <a:pt x="9050" y="2690"/>
                    <a:pt x="10580" y="11651"/>
                    <a:pt x="0" y="14774"/>
                  </a:cubicBezTo>
                  <a:cubicBezTo>
                    <a:pt x="523" y="49176"/>
                    <a:pt x="14658" y="59730"/>
                    <a:pt x="27481" y="59730"/>
                  </a:cubicBezTo>
                  <a:cubicBezTo>
                    <a:pt x="40317" y="59730"/>
                    <a:pt x="54440" y="49176"/>
                    <a:pt x="54962" y="14774"/>
                  </a:cubicBezTo>
                  <a:cubicBezTo>
                    <a:pt x="44383" y="11651"/>
                    <a:pt x="45912" y="2690"/>
                    <a:pt x="45912" y="2690"/>
                  </a:cubicBezTo>
                  <a:cubicBezTo>
                    <a:pt x="45912" y="2690"/>
                    <a:pt x="38119" y="7"/>
                    <a:pt x="28830" y="7"/>
                  </a:cubicBezTo>
                  <a:cubicBezTo>
                    <a:pt x="28388" y="7"/>
                    <a:pt x="27942" y="14"/>
                    <a:pt x="27494" y="26"/>
                  </a:cubicBezTo>
                  <a:cubicBezTo>
                    <a:pt x="26869" y="1"/>
                    <a:pt x="26258" y="1"/>
                    <a:pt x="256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5"/>
            <p:cNvSpPr/>
            <p:nvPr/>
          </p:nvSpPr>
          <p:spPr>
            <a:xfrm>
              <a:off x="972098" y="-2059965"/>
              <a:ext cx="2195202" cy="2447355"/>
            </a:xfrm>
            <a:custGeom>
              <a:rect b="b" l="l" r="r" t="t"/>
              <a:pathLst>
                <a:path extrusionOk="0" h="52722" w="47290">
                  <a:moveTo>
                    <a:pt x="24931" y="0"/>
                  </a:moveTo>
                  <a:cubicBezTo>
                    <a:pt x="24544" y="0"/>
                    <a:pt x="24153" y="5"/>
                    <a:pt x="23760" y="16"/>
                  </a:cubicBezTo>
                  <a:lnTo>
                    <a:pt x="23530" y="16"/>
                  </a:lnTo>
                  <a:cubicBezTo>
                    <a:pt x="22970" y="3"/>
                    <a:pt x="22409" y="3"/>
                    <a:pt x="21848" y="3"/>
                  </a:cubicBezTo>
                  <a:cubicBezTo>
                    <a:pt x="15539" y="67"/>
                    <a:pt x="11116" y="1214"/>
                    <a:pt x="8885" y="1864"/>
                  </a:cubicBezTo>
                  <a:cubicBezTo>
                    <a:pt x="8796" y="2998"/>
                    <a:pt x="8566" y="4107"/>
                    <a:pt x="8197" y="5178"/>
                  </a:cubicBezTo>
                  <a:cubicBezTo>
                    <a:pt x="7139" y="8135"/>
                    <a:pt x="4551" y="11436"/>
                    <a:pt x="1" y="13540"/>
                  </a:cubicBezTo>
                  <a:cubicBezTo>
                    <a:pt x="549" y="28912"/>
                    <a:pt x="3978" y="38816"/>
                    <a:pt x="8337" y="44628"/>
                  </a:cubicBezTo>
                  <a:cubicBezTo>
                    <a:pt x="12926" y="50759"/>
                    <a:pt x="18292" y="52722"/>
                    <a:pt x="23645" y="52722"/>
                  </a:cubicBezTo>
                  <a:cubicBezTo>
                    <a:pt x="28999" y="52722"/>
                    <a:pt x="34365" y="50759"/>
                    <a:pt x="38954" y="44628"/>
                  </a:cubicBezTo>
                  <a:cubicBezTo>
                    <a:pt x="43326" y="38828"/>
                    <a:pt x="46754" y="28912"/>
                    <a:pt x="47290" y="13540"/>
                  </a:cubicBezTo>
                  <a:cubicBezTo>
                    <a:pt x="42739" y="11436"/>
                    <a:pt x="40152" y="8122"/>
                    <a:pt x="39107" y="5178"/>
                  </a:cubicBezTo>
                  <a:cubicBezTo>
                    <a:pt x="38724" y="4095"/>
                    <a:pt x="38482" y="2960"/>
                    <a:pt x="38405" y="1813"/>
                  </a:cubicBezTo>
                  <a:cubicBezTo>
                    <a:pt x="35602" y="1085"/>
                    <a:pt x="30598" y="0"/>
                    <a:pt x="24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5"/>
            <p:cNvSpPr/>
            <p:nvPr/>
          </p:nvSpPr>
          <p:spPr>
            <a:xfrm>
              <a:off x="962071" y="-2069527"/>
              <a:ext cx="2215905" cy="2466991"/>
            </a:xfrm>
            <a:custGeom>
              <a:rect b="b" l="l" r="r" t="t"/>
              <a:pathLst>
                <a:path extrusionOk="0" h="53145" w="47736">
                  <a:moveTo>
                    <a:pt x="22552" y="420"/>
                  </a:moveTo>
                  <a:cubicBezTo>
                    <a:pt x="22951" y="420"/>
                    <a:pt x="23342" y="429"/>
                    <a:pt x="23721" y="438"/>
                  </a:cubicBezTo>
                  <a:lnTo>
                    <a:pt x="23963" y="438"/>
                  </a:lnTo>
                  <a:cubicBezTo>
                    <a:pt x="24380" y="426"/>
                    <a:pt x="24794" y="421"/>
                    <a:pt x="25206" y="421"/>
                  </a:cubicBezTo>
                  <a:cubicBezTo>
                    <a:pt x="30443" y="421"/>
                    <a:pt x="35202" y="1357"/>
                    <a:pt x="38405" y="2185"/>
                  </a:cubicBezTo>
                  <a:cubicBezTo>
                    <a:pt x="38494" y="3306"/>
                    <a:pt x="38723" y="4403"/>
                    <a:pt x="39093" y="5448"/>
                  </a:cubicBezTo>
                  <a:cubicBezTo>
                    <a:pt x="40355" y="8953"/>
                    <a:pt x="43325" y="12025"/>
                    <a:pt x="47276" y="13873"/>
                  </a:cubicBezTo>
                  <a:cubicBezTo>
                    <a:pt x="46652" y="31055"/>
                    <a:pt x="42420" y="40118"/>
                    <a:pt x="38991" y="44707"/>
                  </a:cubicBezTo>
                  <a:cubicBezTo>
                    <a:pt x="34951" y="50098"/>
                    <a:pt x="29992" y="52724"/>
                    <a:pt x="23848" y="52724"/>
                  </a:cubicBezTo>
                  <a:cubicBezTo>
                    <a:pt x="17705" y="52724"/>
                    <a:pt x="12759" y="50098"/>
                    <a:pt x="8719" y="44707"/>
                  </a:cubicBezTo>
                  <a:cubicBezTo>
                    <a:pt x="5290" y="40118"/>
                    <a:pt x="1071" y="31055"/>
                    <a:pt x="433" y="13873"/>
                  </a:cubicBezTo>
                  <a:cubicBezTo>
                    <a:pt x="4372" y="12025"/>
                    <a:pt x="7355" y="8953"/>
                    <a:pt x="8578" y="5448"/>
                  </a:cubicBezTo>
                  <a:cubicBezTo>
                    <a:pt x="8948" y="4415"/>
                    <a:pt x="9177" y="3332"/>
                    <a:pt x="9267" y="2236"/>
                  </a:cubicBezTo>
                  <a:cubicBezTo>
                    <a:pt x="10911" y="1751"/>
                    <a:pt x="15461" y="489"/>
                    <a:pt x="22051" y="426"/>
                  </a:cubicBezTo>
                  <a:cubicBezTo>
                    <a:pt x="22219" y="422"/>
                    <a:pt x="22386" y="420"/>
                    <a:pt x="22552" y="420"/>
                  </a:cubicBezTo>
                  <a:close/>
                  <a:moveTo>
                    <a:pt x="25218" y="1"/>
                  </a:moveTo>
                  <a:cubicBezTo>
                    <a:pt x="24811" y="1"/>
                    <a:pt x="24401" y="6"/>
                    <a:pt x="23989" y="18"/>
                  </a:cubicBezTo>
                  <a:lnTo>
                    <a:pt x="23759" y="18"/>
                  </a:lnTo>
                  <a:cubicBezTo>
                    <a:pt x="23224" y="5"/>
                    <a:pt x="22650" y="5"/>
                    <a:pt x="22077" y="5"/>
                  </a:cubicBezTo>
                  <a:cubicBezTo>
                    <a:pt x="15232" y="69"/>
                    <a:pt x="10580" y="1420"/>
                    <a:pt x="9050" y="1866"/>
                  </a:cubicBezTo>
                  <a:cubicBezTo>
                    <a:pt x="8961" y="1892"/>
                    <a:pt x="8897" y="1968"/>
                    <a:pt x="8897" y="2057"/>
                  </a:cubicBezTo>
                  <a:cubicBezTo>
                    <a:pt x="8808" y="3166"/>
                    <a:pt x="8578" y="4262"/>
                    <a:pt x="8209" y="5308"/>
                  </a:cubicBezTo>
                  <a:cubicBezTo>
                    <a:pt x="6972" y="8749"/>
                    <a:pt x="4041" y="11757"/>
                    <a:pt x="127" y="13554"/>
                  </a:cubicBezTo>
                  <a:cubicBezTo>
                    <a:pt x="51" y="13593"/>
                    <a:pt x="0" y="13669"/>
                    <a:pt x="13" y="13758"/>
                  </a:cubicBezTo>
                  <a:cubicBezTo>
                    <a:pt x="625" y="31132"/>
                    <a:pt x="4907" y="40309"/>
                    <a:pt x="8387" y="44961"/>
                  </a:cubicBezTo>
                  <a:cubicBezTo>
                    <a:pt x="12504" y="50468"/>
                    <a:pt x="17565" y="53145"/>
                    <a:pt x="23861" y="53145"/>
                  </a:cubicBezTo>
                  <a:cubicBezTo>
                    <a:pt x="30158" y="53145"/>
                    <a:pt x="35218" y="50468"/>
                    <a:pt x="39348" y="44961"/>
                  </a:cubicBezTo>
                  <a:cubicBezTo>
                    <a:pt x="42841" y="40309"/>
                    <a:pt x="47111" y="31119"/>
                    <a:pt x="47735" y="13758"/>
                  </a:cubicBezTo>
                  <a:cubicBezTo>
                    <a:pt x="47735" y="13669"/>
                    <a:pt x="47684" y="13593"/>
                    <a:pt x="47608" y="13554"/>
                  </a:cubicBezTo>
                  <a:cubicBezTo>
                    <a:pt x="43707" y="11757"/>
                    <a:pt x="40750" y="8749"/>
                    <a:pt x="39526" y="5308"/>
                  </a:cubicBezTo>
                  <a:cubicBezTo>
                    <a:pt x="39157" y="4250"/>
                    <a:pt x="38927" y="3128"/>
                    <a:pt x="38838" y="2006"/>
                  </a:cubicBezTo>
                  <a:cubicBezTo>
                    <a:pt x="38825" y="1917"/>
                    <a:pt x="38762" y="1841"/>
                    <a:pt x="38685" y="1815"/>
                  </a:cubicBezTo>
                  <a:cubicBezTo>
                    <a:pt x="35451" y="974"/>
                    <a:pt x="30587" y="1"/>
                    <a:pt x="2521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5"/>
            <p:cNvSpPr/>
            <p:nvPr/>
          </p:nvSpPr>
          <p:spPr>
            <a:xfrm>
              <a:off x="1661435" y="-1580585"/>
              <a:ext cx="816574" cy="1192251"/>
            </a:xfrm>
            <a:custGeom>
              <a:rect b="b" l="l" r="r" t="t"/>
              <a:pathLst>
                <a:path extrusionOk="0" h="25684" w="17591">
                  <a:moveTo>
                    <a:pt x="5929" y="1849"/>
                  </a:moveTo>
                  <a:cubicBezTo>
                    <a:pt x="5937" y="1849"/>
                    <a:pt x="5945" y="1849"/>
                    <a:pt x="5953" y="1849"/>
                  </a:cubicBezTo>
                  <a:lnTo>
                    <a:pt x="5953" y="1862"/>
                  </a:lnTo>
                  <a:lnTo>
                    <a:pt x="11638" y="1862"/>
                  </a:lnTo>
                  <a:cubicBezTo>
                    <a:pt x="11646" y="1861"/>
                    <a:pt x="11653" y="1861"/>
                    <a:pt x="11661" y="1861"/>
                  </a:cubicBezTo>
                  <a:cubicBezTo>
                    <a:pt x="12912" y="1861"/>
                    <a:pt x="13919" y="2864"/>
                    <a:pt x="13906" y="4118"/>
                  </a:cubicBezTo>
                  <a:lnTo>
                    <a:pt x="13906" y="9089"/>
                  </a:lnTo>
                  <a:cubicBezTo>
                    <a:pt x="12104" y="8743"/>
                    <a:pt x="10312" y="8564"/>
                    <a:pt x="8534" y="8564"/>
                  </a:cubicBezTo>
                  <a:cubicBezTo>
                    <a:pt x="6905" y="8564"/>
                    <a:pt x="5287" y="8714"/>
                    <a:pt x="3684" y="9025"/>
                  </a:cubicBezTo>
                  <a:lnTo>
                    <a:pt x="3684" y="4118"/>
                  </a:lnTo>
                  <a:cubicBezTo>
                    <a:pt x="3671" y="2864"/>
                    <a:pt x="4678" y="1849"/>
                    <a:pt x="5929" y="1849"/>
                  </a:cubicBezTo>
                  <a:close/>
                  <a:moveTo>
                    <a:pt x="8795" y="13282"/>
                  </a:moveTo>
                  <a:cubicBezTo>
                    <a:pt x="9649" y="13282"/>
                    <a:pt x="10401" y="13881"/>
                    <a:pt x="10580" y="14710"/>
                  </a:cubicBezTo>
                  <a:cubicBezTo>
                    <a:pt x="10771" y="15551"/>
                    <a:pt x="10363" y="16405"/>
                    <a:pt x="9585" y="16775"/>
                  </a:cubicBezTo>
                  <a:lnTo>
                    <a:pt x="9585" y="19439"/>
                  </a:lnTo>
                  <a:lnTo>
                    <a:pt x="8005" y="19439"/>
                  </a:lnTo>
                  <a:lnTo>
                    <a:pt x="8005" y="16775"/>
                  </a:lnTo>
                  <a:cubicBezTo>
                    <a:pt x="6246" y="15933"/>
                    <a:pt x="6845" y="13282"/>
                    <a:pt x="8795" y="13282"/>
                  </a:cubicBezTo>
                  <a:close/>
                  <a:moveTo>
                    <a:pt x="11638" y="1"/>
                  </a:moveTo>
                  <a:lnTo>
                    <a:pt x="5953" y="13"/>
                  </a:lnTo>
                  <a:cubicBezTo>
                    <a:pt x="3684" y="13"/>
                    <a:pt x="1848" y="1849"/>
                    <a:pt x="1836" y="4118"/>
                  </a:cubicBezTo>
                  <a:lnTo>
                    <a:pt x="1836" y="9446"/>
                  </a:lnTo>
                  <a:cubicBezTo>
                    <a:pt x="1224" y="9624"/>
                    <a:pt x="612" y="9802"/>
                    <a:pt x="0" y="10019"/>
                  </a:cubicBezTo>
                  <a:lnTo>
                    <a:pt x="0" y="24461"/>
                  </a:lnTo>
                  <a:cubicBezTo>
                    <a:pt x="3281" y="25111"/>
                    <a:pt x="6566" y="25684"/>
                    <a:pt x="9889" y="25684"/>
                  </a:cubicBezTo>
                  <a:cubicBezTo>
                    <a:pt x="12428" y="25684"/>
                    <a:pt x="14990" y="25350"/>
                    <a:pt x="17590" y="24461"/>
                  </a:cubicBezTo>
                  <a:lnTo>
                    <a:pt x="17590" y="10019"/>
                  </a:lnTo>
                  <a:cubicBezTo>
                    <a:pt x="16978" y="9828"/>
                    <a:pt x="16367" y="9662"/>
                    <a:pt x="15755" y="9509"/>
                  </a:cubicBezTo>
                  <a:lnTo>
                    <a:pt x="15755" y="4118"/>
                  </a:lnTo>
                  <a:cubicBezTo>
                    <a:pt x="15755" y="1849"/>
                    <a:pt x="13906" y="1"/>
                    <a:pt x="11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38"/>
          <p:cNvSpPr txBox="1"/>
          <p:nvPr>
            <p:ph type="title"/>
          </p:nvPr>
        </p:nvSpPr>
        <p:spPr>
          <a:xfrm>
            <a:off x="715085" y="1880546"/>
            <a:ext cx="36879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Introducción</a:t>
            </a:r>
            <a:endParaRPr/>
          </a:p>
        </p:txBody>
      </p:sp>
      <p:sp>
        <p:nvSpPr>
          <p:cNvPr id="996" name="Google Shape;996;p38"/>
          <p:cNvSpPr txBox="1"/>
          <p:nvPr>
            <p:ph idx="2" type="title"/>
          </p:nvPr>
        </p:nvSpPr>
        <p:spPr>
          <a:xfrm>
            <a:off x="715033" y="1396503"/>
            <a:ext cx="3683400" cy="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97" name="Google Shape;997;p38"/>
          <p:cNvSpPr txBox="1"/>
          <p:nvPr>
            <p:ph idx="1" type="subTitle"/>
          </p:nvPr>
        </p:nvSpPr>
        <p:spPr>
          <a:xfrm>
            <a:off x="715085" y="2258548"/>
            <a:ext cx="36879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Una breve </a:t>
            </a:r>
            <a:r>
              <a:rPr lang="en"/>
              <a:t>presentación</a:t>
            </a:r>
            <a:r>
              <a:rPr lang="en"/>
              <a:t> de quién soy.</a:t>
            </a:r>
            <a:endParaRPr/>
          </a:p>
        </p:txBody>
      </p:sp>
      <p:sp>
        <p:nvSpPr>
          <p:cNvPr id="998" name="Google Shape;998;p38"/>
          <p:cNvSpPr txBox="1"/>
          <p:nvPr>
            <p:ph idx="3" type="title"/>
          </p:nvPr>
        </p:nvSpPr>
        <p:spPr>
          <a:xfrm>
            <a:off x="4745559" y="1880551"/>
            <a:ext cx="3683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Descripción al caso de uso</a:t>
            </a:r>
            <a:endParaRPr/>
          </a:p>
        </p:txBody>
      </p:sp>
      <p:sp>
        <p:nvSpPr>
          <p:cNvPr id="999" name="Google Shape;999;p38"/>
          <p:cNvSpPr txBox="1"/>
          <p:nvPr>
            <p:ph idx="4" type="title"/>
          </p:nvPr>
        </p:nvSpPr>
        <p:spPr>
          <a:xfrm>
            <a:off x="4744834" y="1240940"/>
            <a:ext cx="3684900" cy="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00" name="Google Shape;1000;p38"/>
          <p:cNvSpPr txBox="1"/>
          <p:nvPr>
            <p:ph idx="5" type="subTitle"/>
          </p:nvPr>
        </p:nvSpPr>
        <p:spPr>
          <a:xfrm>
            <a:off x="4745559" y="2412140"/>
            <a:ext cx="36831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Descripción de caso de uso, racional, beneficios, ventajas y diagrama.</a:t>
            </a:r>
            <a:endParaRPr/>
          </a:p>
        </p:txBody>
      </p:sp>
      <p:sp>
        <p:nvSpPr>
          <p:cNvPr id="1001" name="Google Shape;1001;p38"/>
          <p:cNvSpPr txBox="1"/>
          <p:nvPr>
            <p:ph idx="6" type="title"/>
          </p:nvPr>
        </p:nvSpPr>
        <p:spPr>
          <a:xfrm>
            <a:off x="715085" y="3593329"/>
            <a:ext cx="3683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Implemnetación</a:t>
            </a:r>
            <a:endParaRPr/>
          </a:p>
        </p:txBody>
      </p:sp>
      <p:sp>
        <p:nvSpPr>
          <p:cNvPr id="1002" name="Google Shape;1002;p38"/>
          <p:cNvSpPr txBox="1"/>
          <p:nvPr>
            <p:ph idx="7" type="title"/>
          </p:nvPr>
        </p:nvSpPr>
        <p:spPr>
          <a:xfrm>
            <a:off x="715033" y="3109308"/>
            <a:ext cx="3683400" cy="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03" name="Google Shape;1003;p38"/>
          <p:cNvSpPr txBox="1"/>
          <p:nvPr>
            <p:ph idx="8" type="subTitle"/>
          </p:nvPr>
        </p:nvSpPr>
        <p:spPr>
          <a:xfrm>
            <a:off x="715085" y="3971343"/>
            <a:ext cx="36879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Pseudocódigo detallado.</a:t>
            </a:r>
            <a:endParaRPr/>
          </a:p>
        </p:txBody>
      </p:sp>
      <p:sp>
        <p:nvSpPr>
          <p:cNvPr id="1004" name="Google Shape;1004;p38"/>
          <p:cNvSpPr txBox="1"/>
          <p:nvPr>
            <p:ph idx="9" type="title"/>
          </p:nvPr>
        </p:nvSpPr>
        <p:spPr>
          <a:xfrm>
            <a:off x="4745559" y="3593326"/>
            <a:ext cx="36831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Case</a:t>
            </a:r>
            <a:endParaRPr/>
          </a:p>
        </p:txBody>
      </p:sp>
      <p:sp>
        <p:nvSpPr>
          <p:cNvPr id="1005" name="Google Shape;1005;p38"/>
          <p:cNvSpPr txBox="1"/>
          <p:nvPr>
            <p:ph idx="13" type="title"/>
          </p:nvPr>
        </p:nvSpPr>
        <p:spPr>
          <a:xfrm>
            <a:off x="4745567" y="3109313"/>
            <a:ext cx="3683400" cy="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06" name="Google Shape;1006;p38"/>
          <p:cNvSpPr txBox="1"/>
          <p:nvPr>
            <p:ph idx="14" type="subTitle"/>
          </p:nvPr>
        </p:nvSpPr>
        <p:spPr>
          <a:xfrm>
            <a:off x="4745559" y="3971342"/>
            <a:ext cx="36831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Estimación de costes y aspectos relevantes.</a:t>
            </a:r>
            <a:endParaRPr/>
          </a:p>
        </p:txBody>
      </p:sp>
      <p:sp>
        <p:nvSpPr>
          <p:cNvPr id="1007" name="Google Shape;1007;p38"/>
          <p:cNvSpPr txBox="1"/>
          <p:nvPr>
            <p:ph idx="15" type="title"/>
          </p:nvPr>
        </p:nvSpPr>
        <p:spPr>
          <a:xfrm>
            <a:off x="713225" y="445025"/>
            <a:ext cx="772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CONTENIDOS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56"/>
          <p:cNvSpPr txBox="1"/>
          <p:nvPr>
            <p:ph type="title"/>
          </p:nvPr>
        </p:nvSpPr>
        <p:spPr>
          <a:xfrm>
            <a:off x="713225" y="445025"/>
            <a:ext cx="772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GRACIAS</a:t>
            </a:r>
            <a:endParaRPr/>
          </a:p>
        </p:txBody>
      </p:sp>
      <p:grpSp>
        <p:nvGrpSpPr>
          <p:cNvPr id="1883" name="Google Shape;1883;p56"/>
          <p:cNvGrpSpPr/>
          <p:nvPr/>
        </p:nvGrpSpPr>
        <p:grpSpPr>
          <a:xfrm>
            <a:off x="4690972" y="3592129"/>
            <a:ext cx="1033513" cy="1275747"/>
            <a:chOff x="7317341" y="3117397"/>
            <a:chExt cx="1490500" cy="1839578"/>
          </a:xfrm>
        </p:grpSpPr>
        <p:sp>
          <p:nvSpPr>
            <p:cNvPr id="1884" name="Google Shape;1884;p56"/>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56"/>
          <p:cNvGrpSpPr/>
          <p:nvPr/>
        </p:nvGrpSpPr>
        <p:grpSpPr>
          <a:xfrm>
            <a:off x="2805264" y="1210275"/>
            <a:ext cx="2041435" cy="3695700"/>
            <a:chOff x="5302339" y="723900"/>
            <a:chExt cx="2041435" cy="3695700"/>
          </a:xfrm>
        </p:grpSpPr>
        <p:sp>
          <p:nvSpPr>
            <p:cNvPr id="1891" name="Google Shape;1891;p56"/>
            <p:cNvSpPr/>
            <p:nvPr/>
          </p:nvSpPr>
          <p:spPr>
            <a:xfrm flipH="1">
              <a:off x="5386875" y="723900"/>
              <a:ext cx="1956900" cy="3695700"/>
            </a:xfrm>
            <a:prstGeom prst="roundRect">
              <a:avLst>
                <a:gd fmla="val 536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2" name="Google Shape;1892;p56"/>
            <p:cNvGrpSpPr/>
            <p:nvPr/>
          </p:nvGrpSpPr>
          <p:grpSpPr>
            <a:xfrm>
              <a:off x="5302339" y="723900"/>
              <a:ext cx="1956900" cy="3695700"/>
              <a:chOff x="5302339" y="723900"/>
              <a:chExt cx="1956900" cy="3695700"/>
            </a:xfrm>
          </p:grpSpPr>
          <p:sp>
            <p:nvSpPr>
              <p:cNvPr id="1893" name="Google Shape;1893;p56"/>
              <p:cNvSpPr/>
              <p:nvPr/>
            </p:nvSpPr>
            <p:spPr>
              <a:xfrm flipH="1">
                <a:off x="5302339" y="723900"/>
                <a:ext cx="1956900" cy="3695700"/>
              </a:xfrm>
              <a:prstGeom prst="roundRect">
                <a:avLst>
                  <a:gd fmla="val 536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flipH="1">
                <a:off x="6237889" y="819150"/>
                <a:ext cx="85800" cy="85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895" name="Google Shape;1895;p56"/>
          <p:cNvPicPr preferRelativeResize="0"/>
          <p:nvPr/>
        </p:nvPicPr>
        <p:blipFill rotWithShape="1">
          <a:blip r:embed="rId3">
            <a:alphaModFix/>
          </a:blip>
          <a:srcRect b="0" l="39527" r="24675" t="0"/>
          <a:stretch/>
        </p:blipFill>
        <p:spPr>
          <a:xfrm>
            <a:off x="2893164" y="1460300"/>
            <a:ext cx="1781100" cy="3316200"/>
          </a:xfrm>
          <a:prstGeom prst="roundRect">
            <a:avLst>
              <a:gd fmla="val 2460" name="adj"/>
            </a:avLst>
          </a:prstGeom>
          <a:noFill/>
          <a:ln>
            <a:noFill/>
          </a:ln>
        </p:spPr>
      </p:pic>
      <p:grpSp>
        <p:nvGrpSpPr>
          <p:cNvPr id="1896" name="Google Shape;1896;p56"/>
          <p:cNvGrpSpPr/>
          <p:nvPr/>
        </p:nvGrpSpPr>
        <p:grpSpPr>
          <a:xfrm flipH="1">
            <a:off x="5324480" y="763475"/>
            <a:ext cx="1190638" cy="1191169"/>
            <a:chOff x="369195" y="1138234"/>
            <a:chExt cx="1250276" cy="1250833"/>
          </a:xfrm>
        </p:grpSpPr>
        <p:sp>
          <p:nvSpPr>
            <p:cNvPr id="1897" name="Google Shape;1897;p56"/>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grpSp>
        <p:nvGrpSpPr>
          <p:cNvPr id="1012" name="Google Shape;1012;p39"/>
          <p:cNvGrpSpPr/>
          <p:nvPr/>
        </p:nvGrpSpPr>
        <p:grpSpPr>
          <a:xfrm>
            <a:off x="7395513" y="3343685"/>
            <a:ext cx="1954117" cy="1954117"/>
            <a:chOff x="367385" y="2587838"/>
            <a:chExt cx="2501110" cy="2501110"/>
          </a:xfrm>
        </p:grpSpPr>
        <p:sp>
          <p:nvSpPr>
            <p:cNvPr id="1013" name="Google Shape;1013;p39"/>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9"/>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9"/>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9"/>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9"/>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9"/>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9"/>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9"/>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9"/>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39"/>
          <p:cNvSpPr txBox="1"/>
          <p:nvPr>
            <p:ph type="title"/>
          </p:nvPr>
        </p:nvSpPr>
        <p:spPr>
          <a:xfrm>
            <a:off x="761851" y="2024375"/>
            <a:ext cx="4658400" cy="159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Introducción</a:t>
            </a:r>
            <a:endParaRPr/>
          </a:p>
          <a:p>
            <a:pPr indent="0" lvl="0" marL="0" rtl="0" algn="l">
              <a:spcBef>
                <a:spcPts val="0"/>
              </a:spcBef>
              <a:spcAft>
                <a:spcPts val="0"/>
              </a:spcAft>
              <a:buNone/>
            </a:pPr>
            <a:r>
              <a:rPr lang="en"/>
              <a:t>¿Quién soy?</a:t>
            </a:r>
            <a:endParaRPr/>
          </a:p>
        </p:txBody>
      </p:sp>
      <p:sp>
        <p:nvSpPr>
          <p:cNvPr id="1023" name="Google Shape;1023;p39"/>
          <p:cNvSpPr txBox="1"/>
          <p:nvPr>
            <p:ph idx="2" type="title"/>
          </p:nvPr>
        </p:nvSpPr>
        <p:spPr>
          <a:xfrm>
            <a:off x="761850" y="953675"/>
            <a:ext cx="4658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1024" name="Google Shape;1024;p39"/>
          <p:cNvGrpSpPr/>
          <p:nvPr/>
        </p:nvGrpSpPr>
        <p:grpSpPr>
          <a:xfrm>
            <a:off x="5710653" y="790533"/>
            <a:ext cx="2719579" cy="3506700"/>
            <a:chOff x="5768199" y="940527"/>
            <a:chExt cx="2566125" cy="3309145"/>
          </a:xfrm>
        </p:grpSpPr>
        <p:sp>
          <p:nvSpPr>
            <p:cNvPr id="1025" name="Google Shape;1025;p39"/>
            <p:cNvSpPr/>
            <p:nvPr/>
          </p:nvSpPr>
          <p:spPr>
            <a:xfrm>
              <a:off x="6973479" y="940527"/>
              <a:ext cx="277583" cy="224808"/>
            </a:xfrm>
            <a:custGeom>
              <a:rect b="b" l="l" r="r" t="t"/>
              <a:pathLst>
                <a:path extrusionOk="0" h="11923" w="14722">
                  <a:moveTo>
                    <a:pt x="2835" y="1"/>
                  </a:moveTo>
                  <a:cubicBezTo>
                    <a:pt x="1614" y="1"/>
                    <a:pt x="594" y="957"/>
                    <a:pt x="527" y="2189"/>
                  </a:cubicBezTo>
                  <a:lnTo>
                    <a:pt x="0" y="11845"/>
                  </a:lnTo>
                  <a:lnTo>
                    <a:pt x="2815" y="11923"/>
                  </a:lnTo>
                  <a:lnTo>
                    <a:pt x="3225" y="4200"/>
                  </a:lnTo>
                  <a:cubicBezTo>
                    <a:pt x="3276" y="3254"/>
                    <a:pt x="4058" y="2520"/>
                    <a:pt x="4995" y="2520"/>
                  </a:cubicBezTo>
                  <a:cubicBezTo>
                    <a:pt x="5025" y="2520"/>
                    <a:pt x="5055" y="2521"/>
                    <a:pt x="5085" y="2523"/>
                  </a:cubicBezTo>
                  <a:lnTo>
                    <a:pt x="10572" y="2798"/>
                  </a:lnTo>
                  <a:cubicBezTo>
                    <a:pt x="11453" y="2842"/>
                    <a:pt x="12140" y="3581"/>
                    <a:pt x="12119" y="4462"/>
                  </a:cubicBezTo>
                  <a:lnTo>
                    <a:pt x="12035" y="8182"/>
                  </a:lnTo>
                  <a:lnTo>
                    <a:pt x="14627" y="8255"/>
                  </a:lnTo>
                  <a:lnTo>
                    <a:pt x="14707" y="2592"/>
                  </a:lnTo>
                  <a:cubicBezTo>
                    <a:pt x="14722" y="1456"/>
                    <a:pt x="13836" y="514"/>
                    <a:pt x="12700" y="459"/>
                  </a:cubicBezTo>
                  <a:lnTo>
                    <a:pt x="2948" y="4"/>
                  </a:lnTo>
                  <a:cubicBezTo>
                    <a:pt x="2910" y="2"/>
                    <a:pt x="2872" y="1"/>
                    <a:pt x="2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9"/>
            <p:cNvSpPr/>
            <p:nvPr/>
          </p:nvSpPr>
          <p:spPr>
            <a:xfrm>
              <a:off x="6890722" y="1147710"/>
              <a:ext cx="429064" cy="337750"/>
            </a:xfrm>
            <a:custGeom>
              <a:rect b="b" l="l" r="r" t="t"/>
              <a:pathLst>
                <a:path extrusionOk="0" h="17913" w="22756">
                  <a:moveTo>
                    <a:pt x="985" y="1"/>
                  </a:moveTo>
                  <a:cubicBezTo>
                    <a:pt x="942" y="1"/>
                    <a:pt x="909" y="31"/>
                    <a:pt x="907" y="74"/>
                  </a:cubicBezTo>
                  <a:lnTo>
                    <a:pt x="2" y="16649"/>
                  </a:lnTo>
                  <a:cubicBezTo>
                    <a:pt x="0" y="16691"/>
                    <a:pt x="34" y="16729"/>
                    <a:pt x="76" y="16731"/>
                  </a:cubicBezTo>
                  <a:lnTo>
                    <a:pt x="21768" y="17913"/>
                  </a:lnTo>
                  <a:cubicBezTo>
                    <a:pt x="21770" y="17913"/>
                    <a:pt x="21771" y="17913"/>
                    <a:pt x="21772" y="17913"/>
                  </a:cubicBezTo>
                  <a:cubicBezTo>
                    <a:pt x="21813" y="17913"/>
                    <a:pt x="21848" y="17882"/>
                    <a:pt x="21850" y="17839"/>
                  </a:cubicBezTo>
                  <a:lnTo>
                    <a:pt x="22753" y="1264"/>
                  </a:lnTo>
                  <a:cubicBezTo>
                    <a:pt x="22755" y="1222"/>
                    <a:pt x="22724" y="1185"/>
                    <a:pt x="22679" y="1182"/>
                  </a:cubicBezTo>
                  <a:lnTo>
                    <a:pt x="989" y="1"/>
                  </a:lnTo>
                  <a:cubicBezTo>
                    <a:pt x="987" y="1"/>
                    <a:pt x="98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9"/>
            <p:cNvSpPr/>
            <p:nvPr/>
          </p:nvSpPr>
          <p:spPr>
            <a:xfrm>
              <a:off x="7041755" y="1233201"/>
              <a:ext cx="119748" cy="113771"/>
            </a:xfrm>
            <a:custGeom>
              <a:rect b="b" l="l" r="r" t="t"/>
              <a:pathLst>
                <a:path extrusionOk="0" h="6034" w="6351">
                  <a:moveTo>
                    <a:pt x="3250" y="1"/>
                  </a:moveTo>
                  <a:cubicBezTo>
                    <a:pt x="2094" y="1"/>
                    <a:pt x="1033" y="663"/>
                    <a:pt x="527" y="1714"/>
                  </a:cubicBezTo>
                  <a:cubicBezTo>
                    <a:pt x="0" y="2814"/>
                    <a:pt x="187" y="4124"/>
                    <a:pt x="1002" y="5030"/>
                  </a:cubicBezTo>
                  <a:cubicBezTo>
                    <a:pt x="1586" y="5680"/>
                    <a:pt x="2407" y="6033"/>
                    <a:pt x="3248" y="6033"/>
                  </a:cubicBezTo>
                  <a:cubicBezTo>
                    <a:pt x="3583" y="6033"/>
                    <a:pt x="3921" y="5977"/>
                    <a:pt x="4249" y="5862"/>
                  </a:cubicBezTo>
                  <a:cubicBezTo>
                    <a:pt x="5400" y="5457"/>
                    <a:pt x="6193" y="4399"/>
                    <a:pt x="6260" y="3181"/>
                  </a:cubicBezTo>
                  <a:cubicBezTo>
                    <a:pt x="6350" y="1519"/>
                    <a:pt x="5076" y="97"/>
                    <a:pt x="3412" y="5"/>
                  </a:cubicBezTo>
                  <a:cubicBezTo>
                    <a:pt x="3357" y="2"/>
                    <a:pt x="3304" y="1"/>
                    <a:pt x="32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9"/>
            <p:cNvSpPr/>
            <p:nvPr/>
          </p:nvSpPr>
          <p:spPr>
            <a:xfrm>
              <a:off x="7062609" y="1311772"/>
              <a:ext cx="73761" cy="86035"/>
            </a:xfrm>
            <a:custGeom>
              <a:rect b="b" l="l" r="r" t="t"/>
              <a:pathLst>
                <a:path extrusionOk="0" h="4563" w="3912">
                  <a:moveTo>
                    <a:pt x="255" y="1"/>
                  </a:moveTo>
                  <a:cubicBezTo>
                    <a:pt x="246" y="1"/>
                    <a:pt x="238" y="7"/>
                    <a:pt x="238" y="15"/>
                  </a:cubicBezTo>
                  <a:lnTo>
                    <a:pt x="1" y="4346"/>
                  </a:lnTo>
                  <a:cubicBezTo>
                    <a:pt x="1" y="4354"/>
                    <a:pt x="7" y="4363"/>
                    <a:pt x="18" y="4363"/>
                  </a:cubicBezTo>
                  <a:lnTo>
                    <a:pt x="3660" y="4562"/>
                  </a:lnTo>
                  <a:cubicBezTo>
                    <a:pt x="3668" y="4562"/>
                    <a:pt x="3674" y="4556"/>
                    <a:pt x="3676" y="4547"/>
                  </a:cubicBezTo>
                  <a:lnTo>
                    <a:pt x="3911" y="217"/>
                  </a:lnTo>
                  <a:cubicBezTo>
                    <a:pt x="3911" y="208"/>
                    <a:pt x="3905" y="200"/>
                    <a:pt x="3897" y="200"/>
                  </a:cubicBezTo>
                  <a:lnTo>
                    <a:pt x="2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9"/>
            <p:cNvSpPr/>
            <p:nvPr/>
          </p:nvSpPr>
          <p:spPr>
            <a:xfrm>
              <a:off x="5768199" y="1278228"/>
              <a:ext cx="1707697" cy="1796146"/>
            </a:xfrm>
            <a:custGeom>
              <a:rect b="b" l="l" r="r" t="t"/>
              <a:pathLst>
                <a:path extrusionOk="0" h="95261" w="90570">
                  <a:moveTo>
                    <a:pt x="45285" y="1"/>
                  </a:moveTo>
                  <a:cubicBezTo>
                    <a:pt x="45176" y="1"/>
                    <a:pt x="45067" y="8"/>
                    <a:pt x="44958" y="23"/>
                  </a:cubicBezTo>
                  <a:cubicBezTo>
                    <a:pt x="33669" y="1496"/>
                    <a:pt x="10891" y="8789"/>
                    <a:pt x="2851" y="11436"/>
                  </a:cubicBezTo>
                  <a:cubicBezTo>
                    <a:pt x="1130" y="12003"/>
                    <a:pt x="1" y="13636"/>
                    <a:pt x="97" y="15424"/>
                  </a:cubicBezTo>
                  <a:cubicBezTo>
                    <a:pt x="3804" y="84361"/>
                    <a:pt x="45286" y="95260"/>
                    <a:pt x="45286" y="95260"/>
                  </a:cubicBezTo>
                  <a:cubicBezTo>
                    <a:pt x="45286" y="95260"/>
                    <a:pt x="86766" y="84361"/>
                    <a:pt x="90475" y="15424"/>
                  </a:cubicBezTo>
                  <a:cubicBezTo>
                    <a:pt x="90569" y="13636"/>
                    <a:pt x="89440" y="12003"/>
                    <a:pt x="87719" y="11436"/>
                  </a:cubicBezTo>
                  <a:cubicBezTo>
                    <a:pt x="79679" y="8789"/>
                    <a:pt x="56901" y="1496"/>
                    <a:pt x="45611" y="23"/>
                  </a:cubicBezTo>
                  <a:cubicBezTo>
                    <a:pt x="45503" y="8"/>
                    <a:pt x="45394" y="1"/>
                    <a:pt x="45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9"/>
            <p:cNvSpPr/>
            <p:nvPr/>
          </p:nvSpPr>
          <p:spPr>
            <a:xfrm>
              <a:off x="5813207" y="1325555"/>
              <a:ext cx="1617684" cy="1701513"/>
            </a:xfrm>
            <a:custGeom>
              <a:rect b="b" l="l" r="r" t="t"/>
              <a:pathLst>
                <a:path extrusionOk="0" h="90242" w="85796">
                  <a:moveTo>
                    <a:pt x="42898" y="1"/>
                  </a:moveTo>
                  <a:cubicBezTo>
                    <a:pt x="42795" y="1"/>
                    <a:pt x="42691" y="8"/>
                    <a:pt x="42588" y="21"/>
                  </a:cubicBezTo>
                  <a:cubicBezTo>
                    <a:pt x="31895" y="1417"/>
                    <a:pt x="10318" y="8326"/>
                    <a:pt x="2700" y="10834"/>
                  </a:cubicBezTo>
                  <a:cubicBezTo>
                    <a:pt x="1069" y="11371"/>
                    <a:pt x="0" y="12919"/>
                    <a:pt x="91" y="14613"/>
                  </a:cubicBezTo>
                  <a:cubicBezTo>
                    <a:pt x="3605" y="79916"/>
                    <a:pt x="42899" y="90242"/>
                    <a:pt x="42899" y="90242"/>
                  </a:cubicBezTo>
                  <a:cubicBezTo>
                    <a:pt x="42899" y="90242"/>
                    <a:pt x="82191" y="79916"/>
                    <a:pt x="85703" y="14613"/>
                  </a:cubicBezTo>
                  <a:cubicBezTo>
                    <a:pt x="85795" y="12919"/>
                    <a:pt x="84725" y="11371"/>
                    <a:pt x="83096" y="10834"/>
                  </a:cubicBezTo>
                  <a:cubicBezTo>
                    <a:pt x="75478" y="8326"/>
                    <a:pt x="53901" y="1417"/>
                    <a:pt x="43208" y="21"/>
                  </a:cubicBezTo>
                  <a:cubicBezTo>
                    <a:pt x="43105" y="8"/>
                    <a:pt x="43001" y="1"/>
                    <a:pt x="428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9"/>
            <p:cNvSpPr/>
            <p:nvPr/>
          </p:nvSpPr>
          <p:spPr>
            <a:xfrm>
              <a:off x="5813207" y="1325593"/>
              <a:ext cx="808861" cy="1701475"/>
            </a:xfrm>
            <a:custGeom>
              <a:rect b="b" l="l" r="r" t="t"/>
              <a:pathLst>
                <a:path extrusionOk="0" h="90240" w="42899">
                  <a:moveTo>
                    <a:pt x="42899" y="0"/>
                  </a:moveTo>
                  <a:cubicBezTo>
                    <a:pt x="42794" y="0"/>
                    <a:pt x="42691" y="7"/>
                    <a:pt x="42588" y="19"/>
                  </a:cubicBezTo>
                  <a:cubicBezTo>
                    <a:pt x="31895" y="1415"/>
                    <a:pt x="10318" y="8324"/>
                    <a:pt x="2700" y="10832"/>
                  </a:cubicBezTo>
                  <a:cubicBezTo>
                    <a:pt x="1069" y="11369"/>
                    <a:pt x="0" y="12917"/>
                    <a:pt x="91" y="14611"/>
                  </a:cubicBezTo>
                  <a:cubicBezTo>
                    <a:pt x="3605" y="79914"/>
                    <a:pt x="42899" y="90240"/>
                    <a:pt x="42899" y="90240"/>
                  </a:cubicBezTo>
                  <a:lnTo>
                    <a:pt x="42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9"/>
            <p:cNvSpPr/>
            <p:nvPr/>
          </p:nvSpPr>
          <p:spPr>
            <a:xfrm>
              <a:off x="6193503" y="1765735"/>
              <a:ext cx="169224" cy="169224"/>
            </a:xfrm>
            <a:custGeom>
              <a:rect b="b" l="l" r="r" t="t"/>
              <a:pathLst>
                <a:path extrusionOk="0" h="8975" w="8975">
                  <a:moveTo>
                    <a:pt x="4488" y="586"/>
                  </a:moveTo>
                  <a:cubicBezTo>
                    <a:pt x="6638" y="586"/>
                    <a:pt x="8388" y="2336"/>
                    <a:pt x="8388" y="4486"/>
                  </a:cubicBezTo>
                  <a:cubicBezTo>
                    <a:pt x="8388" y="6638"/>
                    <a:pt x="6638" y="8386"/>
                    <a:pt x="4488" y="8386"/>
                  </a:cubicBezTo>
                  <a:cubicBezTo>
                    <a:pt x="2336" y="8386"/>
                    <a:pt x="588" y="6638"/>
                    <a:pt x="588" y="4486"/>
                  </a:cubicBezTo>
                  <a:cubicBezTo>
                    <a:pt x="588" y="2336"/>
                    <a:pt x="2336" y="586"/>
                    <a:pt x="4488" y="586"/>
                  </a:cubicBezTo>
                  <a:close/>
                  <a:moveTo>
                    <a:pt x="4488" y="0"/>
                  </a:moveTo>
                  <a:cubicBezTo>
                    <a:pt x="2013" y="0"/>
                    <a:pt x="0" y="2013"/>
                    <a:pt x="0" y="4486"/>
                  </a:cubicBezTo>
                  <a:cubicBezTo>
                    <a:pt x="0" y="6961"/>
                    <a:pt x="2013" y="8974"/>
                    <a:pt x="4488" y="8974"/>
                  </a:cubicBezTo>
                  <a:cubicBezTo>
                    <a:pt x="6961" y="8974"/>
                    <a:pt x="8974" y="6961"/>
                    <a:pt x="8974" y="4486"/>
                  </a:cubicBezTo>
                  <a:cubicBezTo>
                    <a:pt x="8974" y="2013"/>
                    <a:pt x="6963" y="0"/>
                    <a:pt x="44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9"/>
            <p:cNvSpPr/>
            <p:nvPr/>
          </p:nvSpPr>
          <p:spPr>
            <a:xfrm>
              <a:off x="6537502" y="1765735"/>
              <a:ext cx="169205" cy="169224"/>
            </a:xfrm>
            <a:custGeom>
              <a:rect b="b" l="l" r="r" t="t"/>
              <a:pathLst>
                <a:path extrusionOk="0" h="8975" w="8974">
                  <a:moveTo>
                    <a:pt x="4486" y="586"/>
                  </a:moveTo>
                  <a:cubicBezTo>
                    <a:pt x="6635" y="586"/>
                    <a:pt x="8386" y="2336"/>
                    <a:pt x="8386" y="4486"/>
                  </a:cubicBezTo>
                  <a:cubicBezTo>
                    <a:pt x="8386" y="6638"/>
                    <a:pt x="6638" y="8386"/>
                    <a:pt x="4486" y="8386"/>
                  </a:cubicBezTo>
                  <a:cubicBezTo>
                    <a:pt x="2334" y="8386"/>
                    <a:pt x="586" y="6638"/>
                    <a:pt x="586" y="4486"/>
                  </a:cubicBezTo>
                  <a:cubicBezTo>
                    <a:pt x="586" y="2336"/>
                    <a:pt x="2334" y="586"/>
                    <a:pt x="4486" y="586"/>
                  </a:cubicBezTo>
                  <a:close/>
                  <a:moveTo>
                    <a:pt x="4486" y="0"/>
                  </a:moveTo>
                  <a:cubicBezTo>
                    <a:pt x="2011" y="0"/>
                    <a:pt x="0" y="2013"/>
                    <a:pt x="0" y="4486"/>
                  </a:cubicBezTo>
                  <a:cubicBezTo>
                    <a:pt x="0" y="6961"/>
                    <a:pt x="2011" y="8974"/>
                    <a:pt x="4486" y="8974"/>
                  </a:cubicBezTo>
                  <a:cubicBezTo>
                    <a:pt x="6959" y="8974"/>
                    <a:pt x="8974" y="6961"/>
                    <a:pt x="8974" y="4486"/>
                  </a:cubicBezTo>
                  <a:cubicBezTo>
                    <a:pt x="8974" y="2013"/>
                    <a:pt x="6961" y="0"/>
                    <a:pt x="4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9"/>
            <p:cNvSpPr/>
            <p:nvPr/>
          </p:nvSpPr>
          <p:spPr>
            <a:xfrm>
              <a:off x="6865060" y="1765735"/>
              <a:ext cx="169224" cy="169224"/>
            </a:xfrm>
            <a:custGeom>
              <a:rect b="b" l="l" r="r" t="t"/>
              <a:pathLst>
                <a:path extrusionOk="0" h="8975" w="8975">
                  <a:moveTo>
                    <a:pt x="4489" y="586"/>
                  </a:moveTo>
                  <a:cubicBezTo>
                    <a:pt x="6638" y="586"/>
                    <a:pt x="8389" y="2336"/>
                    <a:pt x="8389" y="4486"/>
                  </a:cubicBezTo>
                  <a:cubicBezTo>
                    <a:pt x="8389" y="6638"/>
                    <a:pt x="6638" y="8386"/>
                    <a:pt x="4489" y="8386"/>
                  </a:cubicBezTo>
                  <a:cubicBezTo>
                    <a:pt x="2337" y="8386"/>
                    <a:pt x="589" y="6638"/>
                    <a:pt x="589" y="4486"/>
                  </a:cubicBezTo>
                  <a:cubicBezTo>
                    <a:pt x="589" y="2336"/>
                    <a:pt x="2337" y="586"/>
                    <a:pt x="4489" y="586"/>
                  </a:cubicBezTo>
                  <a:close/>
                  <a:moveTo>
                    <a:pt x="4489" y="0"/>
                  </a:moveTo>
                  <a:cubicBezTo>
                    <a:pt x="2014" y="0"/>
                    <a:pt x="1" y="2013"/>
                    <a:pt x="1" y="4486"/>
                  </a:cubicBezTo>
                  <a:cubicBezTo>
                    <a:pt x="1" y="6961"/>
                    <a:pt x="2014" y="8974"/>
                    <a:pt x="4489" y="8974"/>
                  </a:cubicBezTo>
                  <a:cubicBezTo>
                    <a:pt x="6962" y="8974"/>
                    <a:pt x="8975" y="6961"/>
                    <a:pt x="8975" y="4486"/>
                  </a:cubicBezTo>
                  <a:cubicBezTo>
                    <a:pt x="8975" y="2013"/>
                    <a:pt x="6962" y="0"/>
                    <a:pt x="4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9"/>
            <p:cNvSpPr/>
            <p:nvPr/>
          </p:nvSpPr>
          <p:spPr>
            <a:xfrm>
              <a:off x="6194012" y="2061785"/>
              <a:ext cx="169224" cy="169224"/>
            </a:xfrm>
            <a:custGeom>
              <a:rect b="b" l="l" r="r" t="t"/>
              <a:pathLst>
                <a:path extrusionOk="0" h="8975" w="8975">
                  <a:moveTo>
                    <a:pt x="4486" y="589"/>
                  </a:moveTo>
                  <a:cubicBezTo>
                    <a:pt x="6638" y="589"/>
                    <a:pt x="8387" y="2337"/>
                    <a:pt x="8387" y="4489"/>
                  </a:cubicBezTo>
                  <a:cubicBezTo>
                    <a:pt x="8387" y="6639"/>
                    <a:pt x="6638" y="8389"/>
                    <a:pt x="4486" y="8389"/>
                  </a:cubicBezTo>
                  <a:cubicBezTo>
                    <a:pt x="2337" y="8389"/>
                    <a:pt x="588" y="6639"/>
                    <a:pt x="588" y="4489"/>
                  </a:cubicBezTo>
                  <a:cubicBezTo>
                    <a:pt x="588" y="2337"/>
                    <a:pt x="2335" y="589"/>
                    <a:pt x="4486" y="589"/>
                  </a:cubicBezTo>
                  <a:close/>
                  <a:moveTo>
                    <a:pt x="4486" y="1"/>
                  </a:moveTo>
                  <a:cubicBezTo>
                    <a:pt x="2014" y="1"/>
                    <a:pt x="0" y="2014"/>
                    <a:pt x="0" y="4489"/>
                  </a:cubicBezTo>
                  <a:cubicBezTo>
                    <a:pt x="0" y="6962"/>
                    <a:pt x="2014" y="8975"/>
                    <a:pt x="4486" y="8975"/>
                  </a:cubicBezTo>
                  <a:cubicBezTo>
                    <a:pt x="6961" y="8975"/>
                    <a:pt x="8974" y="6962"/>
                    <a:pt x="8974" y="4489"/>
                  </a:cubicBezTo>
                  <a:cubicBezTo>
                    <a:pt x="8974" y="2014"/>
                    <a:pt x="6961" y="1"/>
                    <a:pt x="4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9"/>
            <p:cNvSpPr/>
            <p:nvPr/>
          </p:nvSpPr>
          <p:spPr>
            <a:xfrm>
              <a:off x="6537974" y="2061785"/>
              <a:ext cx="169224" cy="169224"/>
            </a:xfrm>
            <a:custGeom>
              <a:rect b="b" l="l" r="r" t="t"/>
              <a:pathLst>
                <a:path extrusionOk="0" h="8975" w="8975">
                  <a:moveTo>
                    <a:pt x="4488" y="589"/>
                  </a:moveTo>
                  <a:cubicBezTo>
                    <a:pt x="6638" y="589"/>
                    <a:pt x="8388" y="2337"/>
                    <a:pt x="8388" y="4489"/>
                  </a:cubicBezTo>
                  <a:cubicBezTo>
                    <a:pt x="8388" y="6639"/>
                    <a:pt x="6640" y="8389"/>
                    <a:pt x="4488" y="8389"/>
                  </a:cubicBezTo>
                  <a:cubicBezTo>
                    <a:pt x="2337" y="8389"/>
                    <a:pt x="588" y="6639"/>
                    <a:pt x="588" y="4489"/>
                  </a:cubicBezTo>
                  <a:cubicBezTo>
                    <a:pt x="588" y="2337"/>
                    <a:pt x="2337" y="589"/>
                    <a:pt x="4488" y="589"/>
                  </a:cubicBezTo>
                  <a:close/>
                  <a:moveTo>
                    <a:pt x="4488" y="1"/>
                  </a:moveTo>
                  <a:cubicBezTo>
                    <a:pt x="2013" y="1"/>
                    <a:pt x="0" y="2014"/>
                    <a:pt x="0" y="4489"/>
                  </a:cubicBezTo>
                  <a:cubicBezTo>
                    <a:pt x="0" y="6962"/>
                    <a:pt x="2013" y="8975"/>
                    <a:pt x="4488" y="8975"/>
                  </a:cubicBezTo>
                  <a:cubicBezTo>
                    <a:pt x="6961" y="8975"/>
                    <a:pt x="8974" y="6962"/>
                    <a:pt x="8974" y="4489"/>
                  </a:cubicBezTo>
                  <a:cubicBezTo>
                    <a:pt x="8974" y="2014"/>
                    <a:pt x="6961" y="1"/>
                    <a:pt x="4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9"/>
            <p:cNvSpPr/>
            <p:nvPr/>
          </p:nvSpPr>
          <p:spPr>
            <a:xfrm>
              <a:off x="6865588" y="2061785"/>
              <a:ext cx="169205" cy="169224"/>
            </a:xfrm>
            <a:custGeom>
              <a:rect b="b" l="l" r="r" t="t"/>
              <a:pathLst>
                <a:path extrusionOk="0" h="8975" w="8974">
                  <a:moveTo>
                    <a:pt x="4488" y="589"/>
                  </a:moveTo>
                  <a:cubicBezTo>
                    <a:pt x="6638" y="589"/>
                    <a:pt x="8388" y="2337"/>
                    <a:pt x="8388" y="4489"/>
                  </a:cubicBezTo>
                  <a:cubicBezTo>
                    <a:pt x="8388" y="6639"/>
                    <a:pt x="6638" y="8389"/>
                    <a:pt x="4488" y="8389"/>
                  </a:cubicBezTo>
                  <a:cubicBezTo>
                    <a:pt x="2336" y="8389"/>
                    <a:pt x="588" y="6639"/>
                    <a:pt x="588" y="4489"/>
                  </a:cubicBezTo>
                  <a:cubicBezTo>
                    <a:pt x="588" y="2337"/>
                    <a:pt x="2336" y="589"/>
                    <a:pt x="4488" y="589"/>
                  </a:cubicBezTo>
                  <a:close/>
                  <a:moveTo>
                    <a:pt x="4488" y="1"/>
                  </a:moveTo>
                  <a:cubicBezTo>
                    <a:pt x="2013" y="1"/>
                    <a:pt x="0" y="2014"/>
                    <a:pt x="0" y="4489"/>
                  </a:cubicBezTo>
                  <a:cubicBezTo>
                    <a:pt x="0" y="6962"/>
                    <a:pt x="2013" y="8975"/>
                    <a:pt x="4488" y="8975"/>
                  </a:cubicBezTo>
                  <a:cubicBezTo>
                    <a:pt x="6961" y="8975"/>
                    <a:pt x="8974" y="6962"/>
                    <a:pt x="8974" y="4489"/>
                  </a:cubicBezTo>
                  <a:cubicBezTo>
                    <a:pt x="8974" y="2014"/>
                    <a:pt x="6961" y="1"/>
                    <a:pt x="4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9"/>
            <p:cNvSpPr/>
            <p:nvPr/>
          </p:nvSpPr>
          <p:spPr>
            <a:xfrm>
              <a:off x="6194012" y="2392057"/>
              <a:ext cx="169224" cy="169224"/>
            </a:xfrm>
            <a:custGeom>
              <a:rect b="b" l="l" r="r" t="t"/>
              <a:pathLst>
                <a:path extrusionOk="0" h="8975" w="8975">
                  <a:moveTo>
                    <a:pt x="4486" y="588"/>
                  </a:moveTo>
                  <a:cubicBezTo>
                    <a:pt x="6638" y="588"/>
                    <a:pt x="8387" y="2339"/>
                    <a:pt x="8387" y="4488"/>
                  </a:cubicBezTo>
                  <a:cubicBezTo>
                    <a:pt x="8387" y="6640"/>
                    <a:pt x="6638" y="8389"/>
                    <a:pt x="4486" y="8389"/>
                  </a:cubicBezTo>
                  <a:cubicBezTo>
                    <a:pt x="2337" y="8389"/>
                    <a:pt x="588" y="6640"/>
                    <a:pt x="588" y="4488"/>
                  </a:cubicBezTo>
                  <a:cubicBezTo>
                    <a:pt x="588" y="2339"/>
                    <a:pt x="2335" y="588"/>
                    <a:pt x="4486" y="588"/>
                  </a:cubicBezTo>
                  <a:close/>
                  <a:moveTo>
                    <a:pt x="4486" y="0"/>
                  </a:moveTo>
                  <a:cubicBezTo>
                    <a:pt x="2014" y="0"/>
                    <a:pt x="0" y="2014"/>
                    <a:pt x="0" y="4488"/>
                  </a:cubicBezTo>
                  <a:cubicBezTo>
                    <a:pt x="0" y="6963"/>
                    <a:pt x="2014" y="8974"/>
                    <a:pt x="4486" y="8974"/>
                  </a:cubicBezTo>
                  <a:cubicBezTo>
                    <a:pt x="6961" y="8974"/>
                    <a:pt x="8974" y="6963"/>
                    <a:pt x="8974" y="4488"/>
                  </a:cubicBezTo>
                  <a:cubicBezTo>
                    <a:pt x="8974" y="2014"/>
                    <a:pt x="6961" y="0"/>
                    <a:pt x="4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9"/>
            <p:cNvSpPr/>
            <p:nvPr/>
          </p:nvSpPr>
          <p:spPr>
            <a:xfrm>
              <a:off x="6537974" y="2392057"/>
              <a:ext cx="169224" cy="169224"/>
            </a:xfrm>
            <a:custGeom>
              <a:rect b="b" l="l" r="r" t="t"/>
              <a:pathLst>
                <a:path extrusionOk="0" h="8975" w="8975">
                  <a:moveTo>
                    <a:pt x="4488" y="588"/>
                  </a:moveTo>
                  <a:cubicBezTo>
                    <a:pt x="6638" y="588"/>
                    <a:pt x="8388" y="2339"/>
                    <a:pt x="8388" y="4488"/>
                  </a:cubicBezTo>
                  <a:cubicBezTo>
                    <a:pt x="8388" y="6640"/>
                    <a:pt x="6640" y="8389"/>
                    <a:pt x="4488" y="8389"/>
                  </a:cubicBezTo>
                  <a:cubicBezTo>
                    <a:pt x="2337" y="8389"/>
                    <a:pt x="588" y="6640"/>
                    <a:pt x="588" y="4488"/>
                  </a:cubicBezTo>
                  <a:cubicBezTo>
                    <a:pt x="588" y="2339"/>
                    <a:pt x="2337" y="588"/>
                    <a:pt x="4488" y="588"/>
                  </a:cubicBezTo>
                  <a:close/>
                  <a:moveTo>
                    <a:pt x="4488" y="0"/>
                  </a:moveTo>
                  <a:cubicBezTo>
                    <a:pt x="2013" y="0"/>
                    <a:pt x="0" y="2014"/>
                    <a:pt x="0" y="4488"/>
                  </a:cubicBezTo>
                  <a:cubicBezTo>
                    <a:pt x="0" y="6963"/>
                    <a:pt x="2013" y="8974"/>
                    <a:pt x="4488" y="8974"/>
                  </a:cubicBezTo>
                  <a:cubicBezTo>
                    <a:pt x="6961" y="8974"/>
                    <a:pt x="8974" y="6963"/>
                    <a:pt x="8974" y="4488"/>
                  </a:cubicBezTo>
                  <a:cubicBezTo>
                    <a:pt x="8974" y="2014"/>
                    <a:pt x="6961" y="0"/>
                    <a:pt x="44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9"/>
            <p:cNvSpPr/>
            <p:nvPr/>
          </p:nvSpPr>
          <p:spPr>
            <a:xfrm>
              <a:off x="6865588" y="2392057"/>
              <a:ext cx="169205" cy="169224"/>
            </a:xfrm>
            <a:custGeom>
              <a:rect b="b" l="l" r="r" t="t"/>
              <a:pathLst>
                <a:path extrusionOk="0" h="8975" w="8974">
                  <a:moveTo>
                    <a:pt x="4488" y="588"/>
                  </a:moveTo>
                  <a:cubicBezTo>
                    <a:pt x="6638" y="588"/>
                    <a:pt x="8388" y="2339"/>
                    <a:pt x="8388" y="4488"/>
                  </a:cubicBezTo>
                  <a:cubicBezTo>
                    <a:pt x="8388" y="6640"/>
                    <a:pt x="6638" y="8389"/>
                    <a:pt x="4488" y="8389"/>
                  </a:cubicBezTo>
                  <a:cubicBezTo>
                    <a:pt x="2336" y="8389"/>
                    <a:pt x="588" y="6640"/>
                    <a:pt x="588" y="4488"/>
                  </a:cubicBezTo>
                  <a:cubicBezTo>
                    <a:pt x="588" y="2339"/>
                    <a:pt x="2336" y="588"/>
                    <a:pt x="4488" y="588"/>
                  </a:cubicBezTo>
                  <a:close/>
                  <a:moveTo>
                    <a:pt x="4488" y="0"/>
                  </a:moveTo>
                  <a:cubicBezTo>
                    <a:pt x="2013" y="0"/>
                    <a:pt x="0" y="2014"/>
                    <a:pt x="0" y="4488"/>
                  </a:cubicBezTo>
                  <a:cubicBezTo>
                    <a:pt x="0" y="6963"/>
                    <a:pt x="2013" y="8974"/>
                    <a:pt x="4488" y="8974"/>
                  </a:cubicBezTo>
                  <a:cubicBezTo>
                    <a:pt x="6961" y="8974"/>
                    <a:pt x="8974" y="6963"/>
                    <a:pt x="8974" y="4488"/>
                  </a:cubicBezTo>
                  <a:cubicBezTo>
                    <a:pt x="8974" y="2014"/>
                    <a:pt x="6961" y="0"/>
                    <a:pt x="44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9"/>
            <p:cNvSpPr/>
            <p:nvPr/>
          </p:nvSpPr>
          <p:spPr>
            <a:xfrm>
              <a:off x="6251766" y="1823999"/>
              <a:ext cx="52737" cy="52700"/>
            </a:xfrm>
            <a:custGeom>
              <a:rect b="b" l="l" r="r" t="t"/>
              <a:pathLst>
                <a:path extrusionOk="0" h="2795" w="2797">
                  <a:moveTo>
                    <a:pt x="1398" y="0"/>
                  </a:moveTo>
                  <a:cubicBezTo>
                    <a:pt x="626" y="0"/>
                    <a:pt x="0" y="626"/>
                    <a:pt x="0" y="1396"/>
                  </a:cubicBezTo>
                  <a:cubicBezTo>
                    <a:pt x="0" y="2169"/>
                    <a:pt x="626" y="2794"/>
                    <a:pt x="1398" y="2794"/>
                  </a:cubicBezTo>
                  <a:cubicBezTo>
                    <a:pt x="2169" y="2794"/>
                    <a:pt x="2796" y="2169"/>
                    <a:pt x="2796" y="1396"/>
                  </a:cubicBezTo>
                  <a:cubicBezTo>
                    <a:pt x="2796" y="626"/>
                    <a:pt x="2169" y="0"/>
                    <a:pt x="1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9"/>
            <p:cNvSpPr/>
            <p:nvPr/>
          </p:nvSpPr>
          <p:spPr>
            <a:xfrm>
              <a:off x="6251766" y="2450320"/>
              <a:ext cx="52737" cy="52737"/>
            </a:xfrm>
            <a:custGeom>
              <a:rect b="b" l="l" r="r" t="t"/>
              <a:pathLst>
                <a:path extrusionOk="0" h="2797" w="2797">
                  <a:moveTo>
                    <a:pt x="1398" y="0"/>
                  </a:moveTo>
                  <a:cubicBezTo>
                    <a:pt x="626" y="0"/>
                    <a:pt x="0" y="626"/>
                    <a:pt x="0" y="1398"/>
                  </a:cubicBezTo>
                  <a:cubicBezTo>
                    <a:pt x="0" y="2171"/>
                    <a:pt x="626" y="2797"/>
                    <a:pt x="1398" y="2797"/>
                  </a:cubicBezTo>
                  <a:cubicBezTo>
                    <a:pt x="2169" y="2797"/>
                    <a:pt x="2796" y="2171"/>
                    <a:pt x="2796" y="1398"/>
                  </a:cubicBezTo>
                  <a:cubicBezTo>
                    <a:pt x="2796" y="626"/>
                    <a:pt x="2169" y="0"/>
                    <a:pt x="1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9"/>
            <p:cNvSpPr/>
            <p:nvPr/>
          </p:nvSpPr>
          <p:spPr>
            <a:xfrm>
              <a:off x="6595672" y="1823999"/>
              <a:ext cx="52737" cy="52700"/>
            </a:xfrm>
            <a:custGeom>
              <a:rect b="b" l="l" r="r" t="t"/>
              <a:pathLst>
                <a:path extrusionOk="0" h="2795" w="2797">
                  <a:moveTo>
                    <a:pt x="1399" y="0"/>
                  </a:moveTo>
                  <a:cubicBezTo>
                    <a:pt x="628" y="0"/>
                    <a:pt x="1" y="626"/>
                    <a:pt x="1" y="1396"/>
                  </a:cubicBezTo>
                  <a:cubicBezTo>
                    <a:pt x="1" y="2169"/>
                    <a:pt x="628" y="2794"/>
                    <a:pt x="1399" y="2794"/>
                  </a:cubicBezTo>
                  <a:cubicBezTo>
                    <a:pt x="2171" y="2794"/>
                    <a:pt x="2797" y="2169"/>
                    <a:pt x="2797" y="1396"/>
                  </a:cubicBezTo>
                  <a:cubicBezTo>
                    <a:pt x="2797" y="626"/>
                    <a:pt x="2171" y="0"/>
                    <a:pt x="1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9"/>
            <p:cNvSpPr/>
            <p:nvPr/>
          </p:nvSpPr>
          <p:spPr>
            <a:xfrm>
              <a:off x="6595672" y="2120048"/>
              <a:ext cx="52737" cy="52737"/>
            </a:xfrm>
            <a:custGeom>
              <a:rect b="b" l="l" r="r" t="t"/>
              <a:pathLst>
                <a:path extrusionOk="0" h="2797" w="2797">
                  <a:moveTo>
                    <a:pt x="1399" y="1"/>
                  </a:moveTo>
                  <a:cubicBezTo>
                    <a:pt x="628" y="1"/>
                    <a:pt x="1" y="626"/>
                    <a:pt x="1" y="1399"/>
                  </a:cubicBezTo>
                  <a:cubicBezTo>
                    <a:pt x="1" y="2171"/>
                    <a:pt x="628" y="2797"/>
                    <a:pt x="1399" y="2797"/>
                  </a:cubicBezTo>
                  <a:cubicBezTo>
                    <a:pt x="2171" y="2797"/>
                    <a:pt x="2797" y="2171"/>
                    <a:pt x="2797" y="1399"/>
                  </a:cubicBezTo>
                  <a:cubicBezTo>
                    <a:pt x="2797" y="626"/>
                    <a:pt x="2171" y="1"/>
                    <a:pt x="1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9"/>
            <p:cNvSpPr/>
            <p:nvPr/>
          </p:nvSpPr>
          <p:spPr>
            <a:xfrm>
              <a:off x="6923323" y="1823999"/>
              <a:ext cx="52737" cy="52700"/>
            </a:xfrm>
            <a:custGeom>
              <a:rect b="b" l="l" r="r" t="t"/>
              <a:pathLst>
                <a:path extrusionOk="0" h="2795" w="2797">
                  <a:moveTo>
                    <a:pt x="1399" y="0"/>
                  </a:moveTo>
                  <a:cubicBezTo>
                    <a:pt x="626" y="0"/>
                    <a:pt x="1" y="626"/>
                    <a:pt x="1" y="1396"/>
                  </a:cubicBezTo>
                  <a:cubicBezTo>
                    <a:pt x="1" y="2169"/>
                    <a:pt x="626" y="2794"/>
                    <a:pt x="1399" y="2794"/>
                  </a:cubicBezTo>
                  <a:cubicBezTo>
                    <a:pt x="2171" y="2794"/>
                    <a:pt x="2797" y="2169"/>
                    <a:pt x="2797" y="1396"/>
                  </a:cubicBezTo>
                  <a:cubicBezTo>
                    <a:pt x="2797" y="626"/>
                    <a:pt x="2171" y="0"/>
                    <a:pt x="1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9"/>
            <p:cNvSpPr/>
            <p:nvPr/>
          </p:nvSpPr>
          <p:spPr>
            <a:xfrm>
              <a:off x="6274355" y="1844815"/>
              <a:ext cx="689339" cy="635904"/>
            </a:xfrm>
            <a:custGeom>
              <a:rect b="b" l="l" r="r" t="t"/>
              <a:pathLst>
                <a:path extrusionOk="0" h="33726" w="36560">
                  <a:moveTo>
                    <a:pt x="200" y="0"/>
                  </a:moveTo>
                  <a:lnTo>
                    <a:pt x="200" y="586"/>
                  </a:lnTo>
                  <a:lnTo>
                    <a:pt x="35072" y="586"/>
                  </a:lnTo>
                  <a:lnTo>
                    <a:pt x="1" y="33297"/>
                  </a:lnTo>
                  <a:lnTo>
                    <a:pt x="400" y="33726"/>
                  </a:lnTo>
                  <a:lnTo>
                    <a:pt x="36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9"/>
            <p:cNvSpPr/>
            <p:nvPr/>
          </p:nvSpPr>
          <p:spPr>
            <a:xfrm>
              <a:off x="8042114" y="2748915"/>
              <a:ext cx="97556" cy="95840"/>
            </a:xfrm>
            <a:custGeom>
              <a:rect b="b" l="l" r="r" t="t"/>
              <a:pathLst>
                <a:path extrusionOk="0" h="5083" w="5174">
                  <a:moveTo>
                    <a:pt x="3116" y="1"/>
                  </a:moveTo>
                  <a:cubicBezTo>
                    <a:pt x="3116" y="1"/>
                    <a:pt x="969" y="1890"/>
                    <a:pt x="1" y="3418"/>
                  </a:cubicBezTo>
                  <a:lnTo>
                    <a:pt x="1957" y="5083"/>
                  </a:lnTo>
                  <a:lnTo>
                    <a:pt x="5173" y="1793"/>
                  </a:lnTo>
                  <a:lnTo>
                    <a:pt x="3116" y="1"/>
                  </a:lnTo>
                  <a:close/>
                </a:path>
              </a:pathLst>
            </a:custGeom>
            <a:solidFill>
              <a:srgbClr val="87A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9"/>
            <p:cNvSpPr/>
            <p:nvPr/>
          </p:nvSpPr>
          <p:spPr>
            <a:xfrm>
              <a:off x="8079202" y="3140448"/>
              <a:ext cx="115204" cy="101063"/>
            </a:xfrm>
            <a:custGeom>
              <a:rect b="b" l="l" r="r" t="t"/>
              <a:pathLst>
                <a:path extrusionOk="0" h="5360" w="6110">
                  <a:moveTo>
                    <a:pt x="1384" y="1"/>
                  </a:moveTo>
                  <a:lnTo>
                    <a:pt x="1" y="2954"/>
                  </a:lnTo>
                  <a:lnTo>
                    <a:pt x="4466" y="5360"/>
                  </a:lnTo>
                  <a:lnTo>
                    <a:pt x="6109" y="3284"/>
                  </a:lnTo>
                  <a:lnTo>
                    <a:pt x="1384" y="1"/>
                  </a:lnTo>
                  <a:close/>
                </a:path>
              </a:pathLst>
            </a:custGeom>
            <a:solidFill>
              <a:srgbClr val="87A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9"/>
            <p:cNvSpPr/>
            <p:nvPr/>
          </p:nvSpPr>
          <p:spPr>
            <a:xfrm>
              <a:off x="6295021" y="2636970"/>
              <a:ext cx="2039300" cy="1522428"/>
            </a:xfrm>
            <a:custGeom>
              <a:rect b="b" l="l" r="r" t="t"/>
              <a:pathLst>
                <a:path extrusionOk="0" h="80744" w="108157">
                  <a:moveTo>
                    <a:pt x="82403" y="1"/>
                  </a:moveTo>
                  <a:cubicBezTo>
                    <a:pt x="80310" y="1"/>
                    <a:pt x="78172" y="332"/>
                    <a:pt x="76035" y="1026"/>
                  </a:cubicBezTo>
                  <a:cubicBezTo>
                    <a:pt x="64587" y="4738"/>
                    <a:pt x="41203" y="26559"/>
                    <a:pt x="26378" y="26559"/>
                  </a:cubicBezTo>
                  <a:cubicBezTo>
                    <a:pt x="25597" y="26559"/>
                    <a:pt x="24839" y="26498"/>
                    <a:pt x="24107" y="26371"/>
                  </a:cubicBezTo>
                  <a:cubicBezTo>
                    <a:pt x="24107" y="26371"/>
                    <a:pt x="4172" y="31909"/>
                    <a:pt x="2085" y="53538"/>
                  </a:cubicBezTo>
                  <a:cubicBezTo>
                    <a:pt x="0" y="75170"/>
                    <a:pt x="16334" y="80744"/>
                    <a:pt x="40941" y="80744"/>
                  </a:cubicBezTo>
                  <a:cubicBezTo>
                    <a:pt x="65547" y="80744"/>
                    <a:pt x="94278" y="79274"/>
                    <a:pt x="101120" y="70284"/>
                  </a:cubicBezTo>
                  <a:cubicBezTo>
                    <a:pt x="107961" y="61293"/>
                    <a:pt x="108156" y="32070"/>
                    <a:pt x="104149" y="18388"/>
                  </a:cubicBezTo>
                  <a:cubicBezTo>
                    <a:pt x="100852" y="7134"/>
                    <a:pt x="92110" y="1"/>
                    <a:pt x="8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9"/>
            <p:cNvSpPr/>
            <p:nvPr/>
          </p:nvSpPr>
          <p:spPr>
            <a:xfrm>
              <a:off x="6388110" y="2698326"/>
              <a:ext cx="1946213" cy="1461074"/>
            </a:xfrm>
            <a:custGeom>
              <a:rect b="b" l="l" r="r" t="t"/>
              <a:pathLst>
                <a:path extrusionOk="0" h="77490" w="103220">
                  <a:moveTo>
                    <a:pt x="88395" y="1"/>
                  </a:moveTo>
                  <a:lnTo>
                    <a:pt x="88395" y="1"/>
                  </a:lnTo>
                  <a:cubicBezTo>
                    <a:pt x="90221" y="2541"/>
                    <a:pt x="91686" y="5522"/>
                    <a:pt x="92667" y="8870"/>
                  </a:cubicBezTo>
                  <a:cubicBezTo>
                    <a:pt x="96674" y="22552"/>
                    <a:pt x="96477" y="51775"/>
                    <a:pt x="89635" y="60766"/>
                  </a:cubicBezTo>
                  <a:cubicBezTo>
                    <a:pt x="82794" y="69756"/>
                    <a:pt x="54063" y="71224"/>
                    <a:pt x="29458" y="71224"/>
                  </a:cubicBezTo>
                  <a:cubicBezTo>
                    <a:pt x="17143" y="71224"/>
                    <a:pt x="6899" y="69828"/>
                    <a:pt x="1" y="65720"/>
                  </a:cubicBezTo>
                  <a:lnTo>
                    <a:pt x="1" y="65720"/>
                  </a:lnTo>
                  <a:cubicBezTo>
                    <a:pt x="5648" y="74755"/>
                    <a:pt x="18799" y="77490"/>
                    <a:pt x="36004" y="77490"/>
                  </a:cubicBezTo>
                  <a:cubicBezTo>
                    <a:pt x="60608" y="77490"/>
                    <a:pt x="89341" y="76020"/>
                    <a:pt x="96183" y="67030"/>
                  </a:cubicBezTo>
                  <a:cubicBezTo>
                    <a:pt x="103024" y="58039"/>
                    <a:pt x="103219" y="28816"/>
                    <a:pt x="99212" y="15134"/>
                  </a:cubicBezTo>
                  <a:cubicBezTo>
                    <a:pt x="97239" y="8395"/>
                    <a:pt x="93311" y="3139"/>
                    <a:pt x="88395" y="1"/>
                  </a:cubicBezTo>
                  <a:close/>
                </a:path>
              </a:pathLst>
            </a:custGeom>
            <a:solidFill>
              <a:srgbClr val="0B2140">
                <a:alpha val="10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9"/>
            <p:cNvSpPr/>
            <p:nvPr/>
          </p:nvSpPr>
          <p:spPr>
            <a:xfrm>
              <a:off x="7706071" y="3220773"/>
              <a:ext cx="286747" cy="166791"/>
            </a:xfrm>
            <a:custGeom>
              <a:rect b="b" l="l" r="r" t="t"/>
              <a:pathLst>
                <a:path extrusionOk="0" h="8846" w="15208">
                  <a:moveTo>
                    <a:pt x="14885" y="0"/>
                  </a:moveTo>
                  <a:cubicBezTo>
                    <a:pt x="14862" y="0"/>
                    <a:pt x="14840" y="3"/>
                    <a:pt x="14817" y="8"/>
                  </a:cubicBezTo>
                  <a:cubicBezTo>
                    <a:pt x="6424" y="1960"/>
                    <a:pt x="242" y="8283"/>
                    <a:pt x="179" y="8348"/>
                  </a:cubicBezTo>
                  <a:cubicBezTo>
                    <a:pt x="1" y="8535"/>
                    <a:pt x="133" y="8844"/>
                    <a:pt x="391" y="8846"/>
                  </a:cubicBezTo>
                  <a:cubicBezTo>
                    <a:pt x="471" y="8846"/>
                    <a:pt x="547" y="8812"/>
                    <a:pt x="603" y="8755"/>
                  </a:cubicBezTo>
                  <a:cubicBezTo>
                    <a:pt x="662" y="8693"/>
                    <a:pt x="6729" y="2492"/>
                    <a:pt x="14949" y="579"/>
                  </a:cubicBezTo>
                  <a:cubicBezTo>
                    <a:pt x="15109" y="546"/>
                    <a:pt x="15207" y="386"/>
                    <a:pt x="15172" y="227"/>
                  </a:cubicBezTo>
                  <a:cubicBezTo>
                    <a:pt x="15139" y="92"/>
                    <a:pt x="15018" y="0"/>
                    <a:pt x="1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9"/>
            <p:cNvSpPr/>
            <p:nvPr/>
          </p:nvSpPr>
          <p:spPr>
            <a:xfrm>
              <a:off x="7721080" y="2967129"/>
              <a:ext cx="287162" cy="118560"/>
            </a:xfrm>
            <a:custGeom>
              <a:rect b="b" l="l" r="r" t="t"/>
              <a:pathLst>
                <a:path extrusionOk="0" h="6288" w="15230">
                  <a:moveTo>
                    <a:pt x="14682" y="0"/>
                  </a:moveTo>
                  <a:cubicBezTo>
                    <a:pt x="8502" y="0"/>
                    <a:pt x="576" y="5515"/>
                    <a:pt x="236" y="5754"/>
                  </a:cubicBezTo>
                  <a:cubicBezTo>
                    <a:pt x="1" y="5918"/>
                    <a:pt x="118" y="6287"/>
                    <a:pt x="406" y="6287"/>
                  </a:cubicBezTo>
                  <a:cubicBezTo>
                    <a:pt x="464" y="6287"/>
                    <a:pt x="523" y="6268"/>
                    <a:pt x="574" y="6233"/>
                  </a:cubicBezTo>
                  <a:cubicBezTo>
                    <a:pt x="654" y="6177"/>
                    <a:pt x="8714" y="588"/>
                    <a:pt x="14712" y="588"/>
                  </a:cubicBezTo>
                  <a:cubicBezTo>
                    <a:pt x="14783" y="588"/>
                    <a:pt x="14855" y="589"/>
                    <a:pt x="14926" y="590"/>
                  </a:cubicBezTo>
                  <a:cubicBezTo>
                    <a:pt x="15081" y="582"/>
                    <a:pt x="15222" y="466"/>
                    <a:pt x="15226" y="305"/>
                  </a:cubicBezTo>
                  <a:cubicBezTo>
                    <a:pt x="15230" y="143"/>
                    <a:pt x="15102" y="9"/>
                    <a:pt x="14940" y="5"/>
                  </a:cubicBezTo>
                  <a:cubicBezTo>
                    <a:pt x="14854" y="0"/>
                    <a:pt x="14768" y="0"/>
                    <a:pt x="14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9"/>
            <p:cNvSpPr/>
            <p:nvPr/>
          </p:nvSpPr>
          <p:spPr>
            <a:xfrm>
              <a:off x="7744517" y="2878018"/>
              <a:ext cx="183346" cy="124104"/>
            </a:xfrm>
            <a:custGeom>
              <a:rect b="b" l="l" r="r" t="t"/>
              <a:pathLst>
                <a:path extrusionOk="0" h="6582" w="9724">
                  <a:moveTo>
                    <a:pt x="9390" y="1"/>
                  </a:moveTo>
                  <a:cubicBezTo>
                    <a:pt x="9354" y="1"/>
                    <a:pt x="9317" y="8"/>
                    <a:pt x="9281" y="22"/>
                  </a:cubicBezTo>
                  <a:cubicBezTo>
                    <a:pt x="5695" y="1456"/>
                    <a:pt x="433" y="5877"/>
                    <a:pt x="210" y="6063"/>
                  </a:cubicBezTo>
                  <a:cubicBezTo>
                    <a:pt x="0" y="6240"/>
                    <a:pt x="126" y="6582"/>
                    <a:pt x="399" y="6582"/>
                  </a:cubicBezTo>
                  <a:cubicBezTo>
                    <a:pt x="468" y="6582"/>
                    <a:pt x="536" y="6557"/>
                    <a:pt x="588" y="6513"/>
                  </a:cubicBezTo>
                  <a:cubicBezTo>
                    <a:pt x="643" y="6467"/>
                    <a:pt x="6002" y="1966"/>
                    <a:pt x="9499" y="568"/>
                  </a:cubicBezTo>
                  <a:cubicBezTo>
                    <a:pt x="9650" y="507"/>
                    <a:pt x="9724" y="337"/>
                    <a:pt x="9663" y="186"/>
                  </a:cubicBezTo>
                  <a:cubicBezTo>
                    <a:pt x="9616" y="71"/>
                    <a:pt x="9507" y="1"/>
                    <a:pt x="9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9"/>
            <p:cNvSpPr/>
            <p:nvPr/>
          </p:nvSpPr>
          <p:spPr>
            <a:xfrm>
              <a:off x="6143272" y="3309752"/>
              <a:ext cx="91843" cy="87242"/>
            </a:xfrm>
            <a:custGeom>
              <a:rect b="b" l="l" r="r" t="t"/>
              <a:pathLst>
                <a:path extrusionOk="0" h="4627" w="4871">
                  <a:moveTo>
                    <a:pt x="2493" y="1"/>
                  </a:moveTo>
                  <a:cubicBezTo>
                    <a:pt x="2431" y="1"/>
                    <a:pt x="2369" y="3"/>
                    <a:pt x="2307" y="8"/>
                  </a:cubicBezTo>
                  <a:cubicBezTo>
                    <a:pt x="1375" y="82"/>
                    <a:pt x="578" y="709"/>
                    <a:pt x="290" y="1599"/>
                  </a:cubicBezTo>
                  <a:cubicBezTo>
                    <a:pt x="0" y="2489"/>
                    <a:pt x="277" y="3466"/>
                    <a:pt x="989" y="4072"/>
                  </a:cubicBezTo>
                  <a:cubicBezTo>
                    <a:pt x="1417" y="4438"/>
                    <a:pt x="1951" y="4627"/>
                    <a:pt x="2491" y="4627"/>
                  </a:cubicBezTo>
                  <a:cubicBezTo>
                    <a:pt x="2849" y="4627"/>
                    <a:pt x="3209" y="4544"/>
                    <a:pt x="3542" y="4374"/>
                  </a:cubicBezTo>
                  <a:cubicBezTo>
                    <a:pt x="4375" y="3948"/>
                    <a:pt x="4870" y="3062"/>
                    <a:pt x="4797" y="2130"/>
                  </a:cubicBezTo>
                  <a:cubicBezTo>
                    <a:pt x="4699" y="918"/>
                    <a:pt x="3688" y="1"/>
                    <a:pt x="24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9"/>
            <p:cNvSpPr/>
            <p:nvPr/>
          </p:nvSpPr>
          <p:spPr>
            <a:xfrm>
              <a:off x="5790995" y="2985306"/>
              <a:ext cx="398067" cy="472827"/>
            </a:xfrm>
            <a:custGeom>
              <a:rect b="b" l="l" r="r" t="t"/>
              <a:pathLst>
                <a:path extrusionOk="0" h="25077" w="21112">
                  <a:moveTo>
                    <a:pt x="19989" y="1"/>
                  </a:moveTo>
                  <a:cubicBezTo>
                    <a:pt x="17373" y="1"/>
                    <a:pt x="9749" y="636"/>
                    <a:pt x="5106" y="7691"/>
                  </a:cubicBezTo>
                  <a:cubicBezTo>
                    <a:pt x="1" y="15446"/>
                    <a:pt x="3122" y="23412"/>
                    <a:pt x="3794" y="24917"/>
                  </a:cubicBezTo>
                  <a:cubicBezTo>
                    <a:pt x="3838" y="25017"/>
                    <a:pt x="3937" y="25077"/>
                    <a:pt x="4040" y="25077"/>
                  </a:cubicBezTo>
                  <a:cubicBezTo>
                    <a:pt x="4080" y="25077"/>
                    <a:pt x="4121" y="25068"/>
                    <a:pt x="4159" y="25049"/>
                  </a:cubicBezTo>
                  <a:lnTo>
                    <a:pt x="5666" y="24308"/>
                  </a:lnTo>
                  <a:cubicBezTo>
                    <a:pt x="5792" y="24247"/>
                    <a:pt x="5851" y="24103"/>
                    <a:pt x="5801" y="23972"/>
                  </a:cubicBezTo>
                  <a:cubicBezTo>
                    <a:pt x="5274" y="22589"/>
                    <a:pt x="2753" y="15097"/>
                    <a:pt x="7486" y="8875"/>
                  </a:cubicBezTo>
                  <a:cubicBezTo>
                    <a:pt x="11698" y="3337"/>
                    <a:pt x="17955" y="2794"/>
                    <a:pt x="20244" y="2794"/>
                  </a:cubicBezTo>
                  <a:cubicBezTo>
                    <a:pt x="20480" y="2794"/>
                    <a:pt x="20673" y="2800"/>
                    <a:pt x="20818" y="2806"/>
                  </a:cubicBezTo>
                  <a:cubicBezTo>
                    <a:pt x="20822" y="2807"/>
                    <a:pt x="20825" y="2807"/>
                    <a:pt x="20829" y="2807"/>
                  </a:cubicBezTo>
                  <a:cubicBezTo>
                    <a:pt x="20988" y="2807"/>
                    <a:pt x="21112" y="2671"/>
                    <a:pt x="21099" y="2513"/>
                  </a:cubicBezTo>
                  <a:lnTo>
                    <a:pt x="20921" y="266"/>
                  </a:lnTo>
                  <a:cubicBezTo>
                    <a:pt x="20913" y="132"/>
                    <a:pt x="20803" y="25"/>
                    <a:pt x="20669" y="17"/>
                  </a:cubicBezTo>
                  <a:cubicBezTo>
                    <a:pt x="20513" y="9"/>
                    <a:pt x="20282" y="1"/>
                    <a:pt x="19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9"/>
            <p:cNvSpPr/>
            <p:nvPr/>
          </p:nvSpPr>
          <p:spPr>
            <a:xfrm>
              <a:off x="5892928" y="3087352"/>
              <a:ext cx="310712" cy="363713"/>
            </a:xfrm>
            <a:custGeom>
              <a:rect b="b" l="l" r="r" t="t"/>
              <a:pathLst>
                <a:path extrusionOk="0" h="19290" w="16479">
                  <a:moveTo>
                    <a:pt x="15233" y="1"/>
                  </a:moveTo>
                  <a:cubicBezTo>
                    <a:pt x="12882" y="1"/>
                    <a:pt x="7263" y="580"/>
                    <a:pt x="3877" y="5722"/>
                  </a:cubicBezTo>
                  <a:cubicBezTo>
                    <a:pt x="0" y="11612"/>
                    <a:pt x="2525" y="17834"/>
                    <a:pt x="3130" y="19136"/>
                  </a:cubicBezTo>
                  <a:cubicBezTo>
                    <a:pt x="3176" y="19233"/>
                    <a:pt x="3273" y="19290"/>
                    <a:pt x="3374" y="19290"/>
                  </a:cubicBezTo>
                  <a:cubicBezTo>
                    <a:pt x="3415" y="19290"/>
                    <a:pt x="3456" y="19281"/>
                    <a:pt x="3495" y="19262"/>
                  </a:cubicBezTo>
                  <a:lnTo>
                    <a:pt x="4549" y="18743"/>
                  </a:lnTo>
                  <a:cubicBezTo>
                    <a:pt x="4675" y="18684"/>
                    <a:pt x="4734" y="18539"/>
                    <a:pt x="4685" y="18409"/>
                  </a:cubicBezTo>
                  <a:cubicBezTo>
                    <a:pt x="4240" y="17223"/>
                    <a:pt x="2414" y="11564"/>
                    <a:pt x="6002" y="6849"/>
                  </a:cubicBezTo>
                  <a:cubicBezTo>
                    <a:pt x="9245" y="2585"/>
                    <a:pt x="14065" y="2172"/>
                    <a:pt x="15819" y="2172"/>
                  </a:cubicBezTo>
                  <a:cubicBezTo>
                    <a:pt x="15963" y="2172"/>
                    <a:pt x="16087" y="2175"/>
                    <a:pt x="16187" y="2178"/>
                  </a:cubicBezTo>
                  <a:cubicBezTo>
                    <a:pt x="16189" y="2179"/>
                    <a:pt x="16192" y="2179"/>
                    <a:pt x="16194" y="2179"/>
                  </a:cubicBezTo>
                  <a:cubicBezTo>
                    <a:pt x="16352" y="2179"/>
                    <a:pt x="16478" y="2044"/>
                    <a:pt x="16464" y="1885"/>
                  </a:cubicBezTo>
                  <a:lnTo>
                    <a:pt x="16338" y="277"/>
                  </a:lnTo>
                  <a:cubicBezTo>
                    <a:pt x="16327" y="144"/>
                    <a:pt x="16222" y="37"/>
                    <a:pt x="16090" y="29"/>
                  </a:cubicBezTo>
                  <a:cubicBezTo>
                    <a:pt x="15904" y="16"/>
                    <a:pt x="15611" y="1"/>
                    <a:pt x="152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9"/>
            <p:cNvSpPr/>
            <p:nvPr/>
          </p:nvSpPr>
          <p:spPr>
            <a:xfrm>
              <a:off x="6007814" y="3180139"/>
              <a:ext cx="221829" cy="258577"/>
            </a:xfrm>
            <a:custGeom>
              <a:rect b="b" l="l" r="r" t="t"/>
              <a:pathLst>
                <a:path extrusionOk="0" h="13714" w="11765">
                  <a:moveTo>
                    <a:pt x="10806" y="1"/>
                  </a:moveTo>
                  <a:cubicBezTo>
                    <a:pt x="9072" y="1"/>
                    <a:pt x="5081" y="422"/>
                    <a:pt x="2698" y="4038"/>
                  </a:cubicBezTo>
                  <a:cubicBezTo>
                    <a:pt x="1" y="8135"/>
                    <a:pt x="1726" y="12487"/>
                    <a:pt x="2226" y="13555"/>
                  </a:cubicBezTo>
                  <a:cubicBezTo>
                    <a:pt x="2271" y="13656"/>
                    <a:pt x="2369" y="13714"/>
                    <a:pt x="2472" y="13714"/>
                  </a:cubicBezTo>
                  <a:cubicBezTo>
                    <a:pt x="2512" y="13714"/>
                    <a:pt x="2554" y="13705"/>
                    <a:pt x="2593" y="13686"/>
                  </a:cubicBezTo>
                  <a:lnTo>
                    <a:pt x="3211" y="13381"/>
                  </a:lnTo>
                  <a:cubicBezTo>
                    <a:pt x="3334" y="13320"/>
                    <a:pt x="3395" y="13178"/>
                    <a:pt x="3347" y="13047"/>
                  </a:cubicBezTo>
                  <a:cubicBezTo>
                    <a:pt x="2996" y="12080"/>
                    <a:pt x="1815" y="8161"/>
                    <a:pt x="4306" y="4882"/>
                  </a:cubicBezTo>
                  <a:cubicBezTo>
                    <a:pt x="6618" y="1845"/>
                    <a:pt x="10051" y="1552"/>
                    <a:pt x="11300" y="1552"/>
                  </a:cubicBezTo>
                  <a:cubicBezTo>
                    <a:pt x="11365" y="1552"/>
                    <a:pt x="11424" y="1553"/>
                    <a:pt x="11477" y="1554"/>
                  </a:cubicBezTo>
                  <a:cubicBezTo>
                    <a:pt x="11479" y="1555"/>
                    <a:pt x="11482" y="1555"/>
                    <a:pt x="11484" y="1555"/>
                  </a:cubicBezTo>
                  <a:cubicBezTo>
                    <a:pt x="11640" y="1555"/>
                    <a:pt x="11764" y="1420"/>
                    <a:pt x="11750" y="1263"/>
                  </a:cubicBezTo>
                  <a:lnTo>
                    <a:pt x="11670" y="270"/>
                  </a:lnTo>
                  <a:cubicBezTo>
                    <a:pt x="11662" y="138"/>
                    <a:pt x="11555" y="30"/>
                    <a:pt x="11422" y="20"/>
                  </a:cubicBezTo>
                  <a:cubicBezTo>
                    <a:pt x="11277" y="10"/>
                    <a:pt x="11067" y="1"/>
                    <a:pt x="10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9"/>
            <p:cNvSpPr/>
            <p:nvPr/>
          </p:nvSpPr>
          <p:spPr>
            <a:xfrm>
              <a:off x="6908955" y="3921649"/>
              <a:ext cx="312220" cy="328020"/>
            </a:xfrm>
            <a:custGeom>
              <a:rect b="b" l="l" r="r" t="t"/>
              <a:pathLst>
                <a:path extrusionOk="0" h="17397" w="16559">
                  <a:moveTo>
                    <a:pt x="13100" y="1"/>
                  </a:moveTo>
                  <a:lnTo>
                    <a:pt x="5198" y="4269"/>
                  </a:lnTo>
                  <a:lnTo>
                    <a:pt x="5358" y="4835"/>
                  </a:lnTo>
                  <a:cubicBezTo>
                    <a:pt x="5442" y="5136"/>
                    <a:pt x="5393" y="5457"/>
                    <a:pt x="5221" y="5717"/>
                  </a:cubicBezTo>
                  <a:cubicBezTo>
                    <a:pt x="4142" y="7359"/>
                    <a:pt x="183" y="13463"/>
                    <a:pt x="99" y="14855"/>
                  </a:cubicBezTo>
                  <a:cubicBezTo>
                    <a:pt x="1" y="16467"/>
                    <a:pt x="1256" y="17397"/>
                    <a:pt x="1256" y="17397"/>
                  </a:cubicBezTo>
                  <a:lnTo>
                    <a:pt x="16244" y="6844"/>
                  </a:lnTo>
                  <a:cubicBezTo>
                    <a:pt x="16483" y="6674"/>
                    <a:pt x="16559" y="6353"/>
                    <a:pt x="16418" y="6097"/>
                  </a:cubicBezTo>
                  <a:lnTo>
                    <a:pt x="13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9"/>
            <p:cNvSpPr/>
            <p:nvPr/>
          </p:nvSpPr>
          <p:spPr>
            <a:xfrm>
              <a:off x="6285197" y="4033442"/>
              <a:ext cx="426613" cy="175050"/>
            </a:xfrm>
            <a:custGeom>
              <a:rect b="b" l="l" r="r" t="t"/>
              <a:pathLst>
                <a:path extrusionOk="0" h="9284" w="22626">
                  <a:moveTo>
                    <a:pt x="13813" y="0"/>
                  </a:moveTo>
                  <a:cubicBezTo>
                    <a:pt x="13813" y="0"/>
                    <a:pt x="4546" y="815"/>
                    <a:pt x="2396" y="1889"/>
                  </a:cubicBezTo>
                  <a:cubicBezTo>
                    <a:pt x="244" y="2966"/>
                    <a:pt x="1" y="4431"/>
                    <a:pt x="1" y="5506"/>
                  </a:cubicBezTo>
                  <a:lnTo>
                    <a:pt x="19380" y="9262"/>
                  </a:lnTo>
                  <a:cubicBezTo>
                    <a:pt x="19457" y="9276"/>
                    <a:pt x="19534" y="9284"/>
                    <a:pt x="19610" y="9284"/>
                  </a:cubicBezTo>
                  <a:cubicBezTo>
                    <a:pt x="20124" y="9284"/>
                    <a:pt x="20593" y="8954"/>
                    <a:pt x="20757" y="8449"/>
                  </a:cubicBezTo>
                  <a:lnTo>
                    <a:pt x="22626" y="2721"/>
                  </a:lnTo>
                  <a:lnTo>
                    <a:pt x="138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9"/>
            <p:cNvSpPr/>
            <p:nvPr/>
          </p:nvSpPr>
          <p:spPr>
            <a:xfrm>
              <a:off x="6957810" y="3842418"/>
              <a:ext cx="198109" cy="159721"/>
            </a:xfrm>
            <a:custGeom>
              <a:rect b="b" l="l" r="r" t="t"/>
              <a:pathLst>
                <a:path extrusionOk="0" h="8471" w="10507">
                  <a:moveTo>
                    <a:pt x="8600" y="0"/>
                  </a:moveTo>
                  <a:lnTo>
                    <a:pt x="0" y="4203"/>
                  </a:lnTo>
                  <a:lnTo>
                    <a:pt x="2607" y="8471"/>
                  </a:lnTo>
                  <a:cubicBezTo>
                    <a:pt x="2607" y="8471"/>
                    <a:pt x="8991" y="7280"/>
                    <a:pt x="10506" y="4203"/>
                  </a:cubicBezTo>
                  <a:lnTo>
                    <a:pt x="86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9"/>
            <p:cNvSpPr/>
            <p:nvPr/>
          </p:nvSpPr>
          <p:spPr>
            <a:xfrm>
              <a:off x="6545648" y="3935790"/>
              <a:ext cx="203936" cy="149464"/>
            </a:xfrm>
            <a:custGeom>
              <a:rect b="b" l="l" r="r" t="t"/>
              <a:pathLst>
                <a:path extrusionOk="0" h="7927" w="10816">
                  <a:moveTo>
                    <a:pt x="1694" y="0"/>
                  </a:moveTo>
                  <a:lnTo>
                    <a:pt x="0" y="5179"/>
                  </a:lnTo>
                  <a:cubicBezTo>
                    <a:pt x="0" y="5179"/>
                    <a:pt x="3522" y="7926"/>
                    <a:pt x="8046" y="7926"/>
                  </a:cubicBezTo>
                  <a:cubicBezTo>
                    <a:pt x="8298" y="7926"/>
                    <a:pt x="8554" y="7918"/>
                    <a:pt x="8813" y="7900"/>
                  </a:cubicBezTo>
                  <a:lnTo>
                    <a:pt x="10815" y="1986"/>
                  </a:lnTo>
                  <a:lnTo>
                    <a:pt x="1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9"/>
            <p:cNvSpPr/>
            <p:nvPr/>
          </p:nvSpPr>
          <p:spPr>
            <a:xfrm>
              <a:off x="6559771" y="3159266"/>
              <a:ext cx="616087" cy="802921"/>
            </a:xfrm>
            <a:custGeom>
              <a:rect b="b" l="l" r="r" t="t"/>
              <a:pathLst>
                <a:path extrusionOk="0" h="42584" w="32675">
                  <a:moveTo>
                    <a:pt x="12816" y="1"/>
                  </a:moveTo>
                  <a:cubicBezTo>
                    <a:pt x="8666" y="1"/>
                    <a:pt x="4392" y="318"/>
                    <a:pt x="3303" y="1538"/>
                  </a:cubicBezTo>
                  <a:cubicBezTo>
                    <a:pt x="1036" y="4078"/>
                    <a:pt x="1" y="8184"/>
                    <a:pt x="4497" y="17859"/>
                  </a:cubicBezTo>
                  <a:cubicBezTo>
                    <a:pt x="8992" y="27535"/>
                    <a:pt x="18862" y="42584"/>
                    <a:pt x="18862" y="42584"/>
                  </a:cubicBezTo>
                  <a:lnTo>
                    <a:pt x="32674" y="35940"/>
                  </a:lnTo>
                  <a:lnTo>
                    <a:pt x="23260" y="17467"/>
                  </a:lnTo>
                  <a:lnTo>
                    <a:pt x="21664" y="373"/>
                  </a:lnTo>
                  <a:cubicBezTo>
                    <a:pt x="21664" y="373"/>
                    <a:pt x="17313" y="1"/>
                    <a:pt x="128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9"/>
            <p:cNvSpPr/>
            <p:nvPr/>
          </p:nvSpPr>
          <p:spPr>
            <a:xfrm>
              <a:off x="6538558" y="3134188"/>
              <a:ext cx="994186" cy="872213"/>
            </a:xfrm>
            <a:custGeom>
              <a:rect b="b" l="l" r="r" t="t"/>
              <a:pathLst>
                <a:path extrusionOk="0" h="46259" w="52728">
                  <a:moveTo>
                    <a:pt x="52728" y="1"/>
                  </a:moveTo>
                  <a:lnTo>
                    <a:pt x="35951" y="3637"/>
                  </a:lnTo>
                  <a:lnTo>
                    <a:pt x="19011" y="4577"/>
                  </a:lnTo>
                  <a:cubicBezTo>
                    <a:pt x="19011" y="4577"/>
                    <a:pt x="14319" y="4917"/>
                    <a:pt x="11876" y="8731"/>
                  </a:cubicBezTo>
                  <a:cubicBezTo>
                    <a:pt x="9432" y="12543"/>
                    <a:pt x="1" y="42644"/>
                    <a:pt x="1" y="42644"/>
                  </a:cubicBezTo>
                  <a:cubicBezTo>
                    <a:pt x="1" y="42644"/>
                    <a:pt x="11322" y="45998"/>
                    <a:pt x="14124" y="46258"/>
                  </a:cubicBezTo>
                  <a:cubicBezTo>
                    <a:pt x="14124" y="46258"/>
                    <a:pt x="23310" y="24759"/>
                    <a:pt x="24223" y="22021"/>
                  </a:cubicBezTo>
                  <a:cubicBezTo>
                    <a:pt x="24223" y="22021"/>
                    <a:pt x="29465" y="22385"/>
                    <a:pt x="34869" y="22385"/>
                  </a:cubicBezTo>
                  <a:cubicBezTo>
                    <a:pt x="37868" y="22385"/>
                    <a:pt x="40917" y="22273"/>
                    <a:pt x="43149" y="21925"/>
                  </a:cubicBezTo>
                  <a:cubicBezTo>
                    <a:pt x="43149" y="21925"/>
                    <a:pt x="50349" y="19187"/>
                    <a:pt x="52728" y="18161"/>
                  </a:cubicBezTo>
                  <a:lnTo>
                    <a:pt x="527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9"/>
            <p:cNvSpPr/>
            <p:nvPr/>
          </p:nvSpPr>
          <p:spPr>
            <a:xfrm>
              <a:off x="7195521" y="2444701"/>
              <a:ext cx="333564" cy="769322"/>
            </a:xfrm>
            <a:custGeom>
              <a:rect b="b" l="l" r="r" t="t"/>
              <a:pathLst>
                <a:path extrusionOk="0" h="40802" w="17691">
                  <a:moveTo>
                    <a:pt x="4736" y="0"/>
                  </a:moveTo>
                  <a:cubicBezTo>
                    <a:pt x="4736" y="0"/>
                    <a:pt x="391" y="12992"/>
                    <a:pt x="196" y="22793"/>
                  </a:cubicBezTo>
                  <a:cubicBezTo>
                    <a:pt x="1" y="32594"/>
                    <a:pt x="5083" y="39433"/>
                    <a:pt x="5083" y="39433"/>
                  </a:cubicBezTo>
                  <a:lnTo>
                    <a:pt x="8211" y="39433"/>
                  </a:lnTo>
                  <a:cubicBezTo>
                    <a:pt x="8211" y="39433"/>
                    <a:pt x="8771" y="39433"/>
                    <a:pt x="8771" y="40802"/>
                  </a:cubicBezTo>
                  <a:lnTo>
                    <a:pt x="15491" y="40462"/>
                  </a:lnTo>
                  <a:lnTo>
                    <a:pt x="17690" y="2591"/>
                  </a:lnTo>
                  <a:lnTo>
                    <a:pt x="4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9"/>
            <p:cNvSpPr/>
            <p:nvPr/>
          </p:nvSpPr>
          <p:spPr>
            <a:xfrm>
              <a:off x="7518233" y="3340901"/>
              <a:ext cx="297532" cy="135718"/>
            </a:xfrm>
            <a:custGeom>
              <a:rect b="b" l="l" r="r" t="t"/>
              <a:pathLst>
                <a:path extrusionOk="0" h="7198" w="15780">
                  <a:moveTo>
                    <a:pt x="14302" y="0"/>
                  </a:moveTo>
                  <a:cubicBezTo>
                    <a:pt x="11965" y="0"/>
                    <a:pt x="0" y="4217"/>
                    <a:pt x="0" y="4217"/>
                  </a:cubicBezTo>
                  <a:lnTo>
                    <a:pt x="771" y="7198"/>
                  </a:lnTo>
                  <a:cubicBezTo>
                    <a:pt x="771" y="7198"/>
                    <a:pt x="6682" y="5489"/>
                    <a:pt x="11227" y="5489"/>
                  </a:cubicBezTo>
                  <a:cubicBezTo>
                    <a:pt x="11227" y="5489"/>
                    <a:pt x="14453" y="4120"/>
                    <a:pt x="15282" y="3533"/>
                  </a:cubicBezTo>
                  <a:cubicBezTo>
                    <a:pt x="15282" y="3533"/>
                    <a:pt x="15780" y="619"/>
                    <a:pt x="14615" y="48"/>
                  </a:cubicBezTo>
                  <a:cubicBezTo>
                    <a:pt x="14549" y="16"/>
                    <a:pt x="14443" y="0"/>
                    <a:pt x="14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9"/>
            <p:cNvSpPr/>
            <p:nvPr/>
          </p:nvSpPr>
          <p:spPr>
            <a:xfrm>
              <a:off x="6955981" y="2436028"/>
              <a:ext cx="837916" cy="984382"/>
            </a:xfrm>
            <a:custGeom>
              <a:rect b="b" l="l" r="r" t="t"/>
              <a:pathLst>
                <a:path extrusionOk="0" h="52208" w="44440">
                  <a:moveTo>
                    <a:pt x="19611" y="1"/>
                  </a:moveTo>
                  <a:lnTo>
                    <a:pt x="13975" y="1193"/>
                  </a:lnTo>
                  <a:lnTo>
                    <a:pt x="12411" y="3049"/>
                  </a:lnTo>
                  <a:cubicBezTo>
                    <a:pt x="10444" y="3672"/>
                    <a:pt x="9967" y="4256"/>
                    <a:pt x="9967" y="4256"/>
                  </a:cubicBezTo>
                  <a:cubicBezTo>
                    <a:pt x="7623" y="7642"/>
                    <a:pt x="1" y="23018"/>
                    <a:pt x="1" y="23018"/>
                  </a:cubicBezTo>
                  <a:lnTo>
                    <a:pt x="2801" y="37091"/>
                  </a:lnTo>
                  <a:cubicBezTo>
                    <a:pt x="2801" y="37091"/>
                    <a:pt x="5213" y="37091"/>
                    <a:pt x="5798" y="36440"/>
                  </a:cubicBezTo>
                  <a:cubicBezTo>
                    <a:pt x="6384" y="35789"/>
                    <a:pt x="9676" y="30365"/>
                    <a:pt x="9676" y="30365"/>
                  </a:cubicBezTo>
                  <a:lnTo>
                    <a:pt x="12705" y="33052"/>
                  </a:lnTo>
                  <a:cubicBezTo>
                    <a:pt x="12461" y="33785"/>
                    <a:pt x="10457" y="39893"/>
                    <a:pt x="10457" y="39893"/>
                  </a:cubicBezTo>
                  <a:lnTo>
                    <a:pt x="17787" y="39893"/>
                  </a:lnTo>
                  <a:lnTo>
                    <a:pt x="16158" y="35072"/>
                  </a:lnTo>
                  <a:lnTo>
                    <a:pt x="16158" y="35072"/>
                  </a:lnTo>
                  <a:cubicBezTo>
                    <a:pt x="16158" y="35072"/>
                    <a:pt x="21135" y="37607"/>
                    <a:pt x="23455" y="38460"/>
                  </a:cubicBezTo>
                  <a:cubicBezTo>
                    <a:pt x="24095" y="38695"/>
                    <a:pt x="24697" y="38773"/>
                    <a:pt x="25214" y="38773"/>
                  </a:cubicBezTo>
                  <a:cubicBezTo>
                    <a:pt x="26235" y="38773"/>
                    <a:pt x="26925" y="38468"/>
                    <a:pt x="26925" y="38468"/>
                  </a:cubicBezTo>
                  <a:cubicBezTo>
                    <a:pt x="26990" y="39706"/>
                    <a:pt x="29819" y="52207"/>
                    <a:pt x="29819" y="52207"/>
                  </a:cubicBezTo>
                  <a:cubicBezTo>
                    <a:pt x="39018" y="51915"/>
                    <a:pt x="44434" y="48038"/>
                    <a:pt x="44434" y="48038"/>
                  </a:cubicBezTo>
                  <a:cubicBezTo>
                    <a:pt x="44440" y="19273"/>
                    <a:pt x="42479" y="5037"/>
                    <a:pt x="40915" y="3733"/>
                  </a:cubicBezTo>
                  <a:cubicBezTo>
                    <a:pt x="39352" y="2431"/>
                    <a:pt x="33180" y="1046"/>
                    <a:pt x="33180" y="1046"/>
                  </a:cubicBezTo>
                  <a:lnTo>
                    <a:pt x="29420" y="1"/>
                  </a:lnTo>
                  <a:cubicBezTo>
                    <a:pt x="28201" y="3548"/>
                    <a:pt x="27363" y="14972"/>
                    <a:pt x="27363" y="14972"/>
                  </a:cubicBezTo>
                  <a:lnTo>
                    <a:pt x="21842" y="24502"/>
                  </a:lnTo>
                  <a:lnTo>
                    <a:pt x="15245" y="20868"/>
                  </a:lnTo>
                  <a:cubicBezTo>
                    <a:pt x="14724" y="8425"/>
                    <a:pt x="19221" y="1063"/>
                    <a:pt x="19221" y="1063"/>
                  </a:cubicBezTo>
                  <a:lnTo>
                    <a:pt x="196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9"/>
            <p:cNvSpPr/>
            <p:nvPr/>
          </p:nvSpPr>
          <p:spPr>
            <a:xfrm>
              <a:off x="7463646" y="3139694"/>
              <a:ext cx="240590" cy="280732"/>
            </a:xfrm>
            <a:custGeom>
              <a:rect b="b" l="l" r="r" t="t"/>
              <a:pathLst>
                <a:path extrusionOk="0" h="14889" w="12760">
                  <a:moveTo>
                    <a:pt x="1646" y="1"/>
                  </a:moveTo>
                  <a:lnTo>
                    <a:pt x="1" y="1149"/>
                  </a:lnTo>
                  <a:cubicBezTo>
                    <a:pt x="66" y="2387"/>
                    <a:pt x="2895" y="14888"/>
                    <a:pt x="2895" y="14888"/>
                  </a:cubicBezTo>
                  <a:cubicBezTo>
                    <a:pt x="6976" y="14758"/>
                    <a:pt x="10310" y="13925"/>
                    <a:pt x="12759" y="13034"/>
                  </a:cubicBezTo>
                  <a:cubicBezTo>
                    <a:pt x="12266" y="11534"/>
                    <a:pt x="11267" y="8091"/>
                    <a:pt x="10799" y="3553"/>
                  </a:cubicBezTo>
                  <a:cubicBezTo>
                    <a:pt x="10799" y="3553"/>
                    <a:pt x="5360" y="3420"/>
                    <a:pt x="16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9"/>
            <p:cNvSpPr/>
            <p:nvPr/>
          </p:nvSpPr>
          <p:spPr>
            <a:xfrm>
              <a:off x="7175855" y="3091179"/>
              <a:ext cx="115468" cy="97066"/>
            </a:xfrm>
            <a:custGeom>
              <a:rect b="b" l="l" r="r" t="t"/>
              <a:pathLst>
                <a:path extrusionOk="0" h="5148" w="6124">
                  <a:moveTo>
                    <a:pt x="3878" y="0"/>
                  </a:moveTo>
                  <a:cubicBezTo>
                    <a:pt x="2736" y="2509"/>
                    <a:pt x="0" y="5147"/>
                    <a:pt x="0" y="5147"/>
                  </a:cubicBezTo>
                  <a:lnTo>
                    <a:pt x="6124" y="5147"/>
                  </a:lnTo>
                  <a:lnTo>
                    <a:pt x="4497" y="326"/>
                  </a:lnTo>
                  <a:lnTo>
                    <a:pt x="4648" y="403"/>
                  </a:lnTo>
                  <a:lnTo>
                    <a:pt x="3878" y="0"/>
                  </a:lnTo>
                  <a:close/>
                </a:path>
              </a:pathLst>
            </a:custGeom>
            <a:solidFill>
              <a:srgbClr val="0B2140">
                <a:alpha val="10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9"/>
            <p:cNvSpPr/>
            <p:nvPr/>
          </p:nvSpPr>
          <p:spPr>
            <a:xfrm>
              <a:off x="7446902" y="2848698"/>
              <a:ext cx="244191" cy="351174"/>
            </a:xfrm>
            <a:custGeom>
              <a:rect b="b" l="l" r="r" t="t"/>
              <a:pathLst>
                <a:path extrusionOk="0" h="18625" w="12951">
                  <a:moveTo>
                    <a:pt x="12950" y="1"/>
                  </a:moveTo>
                  <a:lnTo>
                    <a:pt x="12950" y="1"/>
                  </a:lnTo>
                  <a:cubicBezTo>
                    <a:pt x="12949" y="2"/>
                    <a:pt x="3823" y="14542"/>
                    <a:pt x="3086" y="15125"/>
                  </a:cubicBezTo>
                  <a:cubicBezTo>
                    <a:pt x="2352" y="15707"/>
                    <a:pt x="1" y="16653"/>
                    <a:pt x="1" y="16653"/>
                  </a:cubicBezTo>
                  <a:lnTo>
                    <a:pt x="95" y="16804"/>
                  </a:lnTo>
                  <a:cubicBezTo>
                    <a:pt x="590" y="16714"/>
                    <a:pt x="889" y="16582"/>
                    <a:pt x="889" y="16582"/>
                  </a:cubicBezTo>
                  <a:cubicBezTo>
                    <a:pt x="901" y="16842"/>
                    <a:pt x="1038" y="17598"/>
                    <a:pt x="1241" y="18624"/>
                  </a:cubicBezTo>
                  <a:cubicBezTo>
                    <a:pt x="1241" y="18624"/>
                    <a:pt x="2729" y="18366"/>
                    <a:pt x="4358" y="16118"/>
                  </a:cubicBezTo>
                  <a:cubicBezTo>
                    <a:pt x="5987" y="13870"/>
                    <a:pt x="12950" y="2"/>
                    <a:pt x="12950" y="1"/>
                  </a:cubicBezTo>
                  <a:close/>
                </a:path>
              </a:pathLst>
            </a:custGeom>
            <a:solidFill>
              <a:srgbClr val="0B2140">
                <a:alpha val="10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9"/>
            <p:cNvSpPr/>
            <p:nvPr/>
          </p:nvSpPr>
          <p:spPr>
            <a:xfrm>
              <a:off x="7089893" y="2077661"/>
              <a:ext cx="485252" cy="473147"/>
            </a:xfrm>
            <a:custGeom>
              <a:rect b="b" l="l" r="r" t="t"/>
              <a:pathLst>
                <a:path extrusionOk="0" h="25094" w="25736">
                  <a:moveTo>
                    <a:pt x="12379" y="1"/>
                  </a:moveTo>
                  <a:cubicBezTo>
                    <a:pt x="7624" y="1"/>
                    <a:pt x="4104" y="3714"/>
                    <a:pt x="2933" y="4497"/>
                  </a:cubicBezTo>
                  <a:cubicBezTo>
                    <a:pt x="1761" y="5278"/>
                    <a:pt x="262" y="7690"/>
                    <a:pt x="130" y="9840"/>
                  </a:cubicBezTo>
                  <a:cubicBezTo>
                    <a:pt x="0" y="11989"/>
                    <a:pt x="65" y="18114"/>
                    <a:pt x="2282" y="18960"/>
                  </a:cubicBezTo>
                  <a:cubicBezTo>
                    <a:pt x="4496" y="19808"/>
                    <a:pt x="12119" y="20069"/>
                    <a:pt x="12119" y="20069"/>
                  </a:cubicBezTo>
                  <a:cubicBezTo>
                    <a:pt x="12119" y="20069"/>
                    <a:pt x="11564" y="23864"/>
                    <a:pt x="13960" y="24840"/>
                  </a:cubicBezTo>
                  <a:cubicBezTo>
                    <a:pt x="14383" y="25013"/>
                    <a:pt x="14885" y="25093"/>
                    <a:pt x="15429" y="25093"/>
                  </a:cubicBezTo>
                  <a:cubicBezTo>
                    <a:pt x="17953" y="25093"/>
                    <a:pt x="21369" y="23372"/>
                    <a:pt x="21972" y="21322"/>
                  </a:cubicBezTo>
                  <a:lnTo>
                    <a:pt x="22413" y="18375"/>
                  </a:lnTo>
                  <a:lnTo>
                    <a:pt x="25736" y="12902"/>
                  </a:lnTo>
                  <a:lnTo>
                    <a:pt x="25736" y="6443"/>
                  </a:lnTo>
                  <a:cubicBezTo>
                    <a:pt x="25736" y="6443"/>
                    <a:pt x="17136" y="1"/>
                    <a:pt x="12379" y="1"/>
                  </a:cubicBezTo>
                  <a:close/>
                </a:path>
              </a:pathLst>
            </a:custGeom>
            <a:solidFill>
              <a:srgbClr val="F9D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9"/>
            <p:cNvSpPr/>
            <p:nvPr/>
          </p:nvSpPr>
          <p:spPr>
            <a:xfrm>
              <a:off x="7469114" y="2248925"/>
              <a:ext cx="55038" cy="60525"/>
            </a:xfrm>
            <a:custGeom>
              <a:rect b="b" l="l" r="r" t="t"/>
              <a:pathLst>
                <a:path extrusionOk="0" h="3210" w="2919">
                  <a:moveTo>
                    <a:pt x="1684" y="1"/>
                  </a:moveTo>
                  <a:cubicBezTo>
                    <a:pt x="1573" y="1"/>
                    <a:pt x="1501" y="16"/>
                    <a:pt x="1501" y="16"/>
                  </a:cubicBezTo>
                  <a:cubicBezTo>
                    <a:pt x="0" y="1558"/>
                    <a:pt x="296" y="2629"/>
                    <a:pt x="556" y="3084"/>
                  </a:cubicBezTo>
                  <a:cubicBezTo>
                    <a:pt x="601" y="3166"/>
                    <a:pt x="684" y="3210"/>
                    <a:pt x="768" y="3210"/>
                  </a:cubicBezTo>
                  <a:cubicBezTo>
                    <a:pt x="827" y="3210"/>
                    <a:pt x="887" y="3188"/>
                    <a:pt x="934" y="3143"/>
                  </a:cubicBezTo>
                  <a:cubicBezTo>
                    <a:pt x="1474" y="2618"/>
                    <a:pt x="2918" y="1134"/>
                    <a:pt x="2626" y="561"/>
                  </a:cubicBezTo>
                  <a:cubicBezTo>
                    <a:pt x="2378" y="75"/>
                    <a:pt x="1933" y="1"/>
                    <a:pt x="1684" y="1"/>
                  </a:cubicBezTo>
                  <a:close/>
                </a:path>
              </a:pathLst>
            </a:custGeom>
            <a:solidFill>
              <a:srgbClr val="0B2140">
                <a:alpha val="10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9"/>
            <p:cNvSpPr/>
            <p:nvPr/>
          </p:nvSpPr>
          <p:spPr>
            <a:xfrm>
              <a:off x="7313594" y="2398185"/>
              <a:ext cx="110603" cy="75665"/>
            </a:xfrm>
            <a:custGeom>
              <a:rect b="b" l="l" r="r" t="t"/>
              <a:pathLst>
                <a:path extrusionOk="0" h="4013" w="5866">
                  <a:moveTo>
                    <a:pt x="5866" y="1"/>
                  </a:moveTo>
                  <a:cubicBezTo>
                    <a:pt x="5865" y="1"/>
                    <a:pt x="4048" y="1466"/>
                    <a:pt x="2257" y="2006"/>
                  </a:cubicBezTo>
                  <a:cubicBezTo>
                    <a:pt x="738" y="2465"/>
                    <a:pt x="172" y="2500"/>
                    <a:pt x="36" y="2500"/>
                  </a:cubicBezTo>
                  <a:cubicBezTo>
                    <a:pt x="11" y="2500"/>
                    <a:pt x="1" y="2499"/>
                    <a:pt x="1" y="2499"/>
                  </a:cubicBezTo>
                  <a:lnTo>
                    <a:pt x="1" y="2499"/>
                  </a:lnTo>
                  <a:lnTo>
                    <a:pt x="1048" y="4012"/>
                  </a:lnTo>
                  <a:cubicBezTo>
                    <a:pt x="1048" y="4012"/>
                    <a:pt x="5450" y="3057"/>
                    <a:pt x="5866" y="1"/>
                  </a:cubicBezTo>
                  <a:close/>
                </a:path>
              </a:pathLst>
            </a:custGeom>
            <a:solidFill>
              <a:srgbClr val="0B2140">
                <a:alpha val="10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9"/>
            <p:cNvSpPr/>
            <p:nvPr/>
          </p:nvSpPr>
          <p:spPr>
            <a:xfrm>
              <a:off x="7262062" y="2199147"/>
              <a:ext cx="115468" cy="43272"/>
            </a:xfrm>
            <a:custGeom>
              <a:rect b="b" l="l" r="r" t="t"/>
              <a:pathLst>
                <a:path extrusionOk="0" h="2295" w="6124">
                  <a:moveTo>
                    <a:pt x="2996" y="0"/>
                  </a:moveTo>
                  <a:cubicBezTo>
                    <a:pt x="2996" y="0"/>
                    <a:pt x="1042" y="53"/>
                    <a:pt x="78" y="1297"/>
                  </a:cubicBezTo>
                  <a:cubicBezTo>
                    <a:pt x="17" y="1375"/>
                    <a:pt x="0" y="1478"/>
                    <a:pt x="28" y="1570"/>
                  </a:cubicBezTo>
                  <a:cubicBezTo>
                    <a:pt x="78" y="1736"/>
                    <a:pt x="181" y="2001"/>
                    <a:pt x="372" y="2187"/>
                  </a:cubicBezTo>
                  <a:cubicBezTo>
                    <a:pt x="448" y="2257"/>
                    <a:pt x="546" y="2294"/>
                    <a:pt x="645" y="2294"/>
                  </a:cubicBezTo>
                  <a:cubicBezTo>
                    <a:pt x="697" y="2294"/>
                    <a:pt x="750" y="2284"/>
                    <a:pt x="800" y="2263"/>
                  </a:cubicBezTo>
                  <a:cubicBezTo>
                    <a:pt x="1377" y="2028"/>
                    <a:pt x="3150" y="1391"/>
                    <a:pt x="5339" y="1391"/>
                  </a:cubicBezTo>
                  <a:cubicBezTo>
                    <a:pt x="5595" y="1391"/>
                    <a:pt x="5857" y="1400"/>
                    <a:pt x="6124" y="1419"/>
                  </a:cubicBezTo>
                  <a:lnTo>
                    <a:pt x="29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9"/>
            <p:cNvSpPr/>
            <p:nvPr/>
          </p:nvSpPr>
          <p:spPr>
            <a:xfrm>
              <a:off x="7148458" y="2201824"/>
              <a:ext cx="65050" cy="39162"/>
            </a:xfrm>
            <a:custGeom>
              <a:rect b="b" l="l" r="r" t="t"/>
              <a:pathLst>
                <a:path extrusionOk="0" h="2077" w="3450">
                  <a:moveTo>
                    <a:pt x="1516" y="0"/>
                  </a:moveTo>
                  <a:cubicBezTo>
                    <a:pt x="678" y="0"/>
                    <a:pt x="148" y="257"/>
                    <a:pt x="148" y="257"/>
                  </a:cubicBezTo>
                  <a:cubicBezTo>
                    <a:pt x="22" y="691"/>
                    <a:pt x="1" y="1147"/>
                    <a:pt x="87" y="1592"/>
                  </a:cubicBezTo>
                  <a:cubicBezTo>
                    <a:pt x="124" y="1775"/>
                    <a:pt x="285" y="1890"/>
                    <a:pt x="459" y="1890"/>
                  </a:cubicBezTo>
                  <a:cubicBezTo>
                    <a:pt x="512" y="1890"/>
                    <a:pt x="566" y="1879"/>
                    <a:pt x="618" y="1856"/>
                  </a:cubicBezTo>
                  <a:cubicBezTo>
                    <a:pt x="842" y="1757"/>
                    <a:pt x="1141" y="1662"/>
                    <a:pt x="1458" y="1662"/>
                  </a:cubicBezTo>
                  <a:cubicBezTo>
                    <a:pt x="1483" y="1662"/>
                    <a:pt x="1508" y="1662"/>
                    <a:pt x="1533" y="1663"/>
                  </a:cubicBezTo>
                  <a:cubicBezTo>
                    <a:pt x="1968" y="1684"/>
                    <a:pt x="2377" y="1880"/>
                    <a:pt x="2618" y="2020"/>
                  </a:cubicBezTo>
                  <a:cubicBezTo>
                    <a:pt x="2682" y="2058"/>
                    <a:pt x="2754" y="2077"/>
                    <a:pt x="2825" y="2077"/>
                  </a:cubicBezTo>
                  <a:cubicBezTo>
                    <a:pt x="2925" y="2077"/>
                    <a:pt x="3023" y="2039"/>
                    <a:pt x="3093" y="1961"/>
                  </a:cubicBezTo>
                  <a:cubicBezTo>
                    <a:pt x="3280" y="1758"/>
                    <a:pt x="3374" y="1502"/>
                    <a:pt x="3418" y="1330"/>
                  </a:cubicBezTo>
                  <a:cubicBezTo>
                    <a:pt x="3450" y="1206"/>
                    <a:pt x="3425" y="1076"/>
                    <a:pt x="3351" y="973"/>
                  </a:cubicBezTo>
                  <a:cubicBezTo>
                    <a:pt x="3139" y="677"/>
                    <a:pt x="2616" y="74"/>
                    <a:pt x="1846" y="13"/>
                  </a:cubicBezTo>
                  <a:cubicBezTo>
                    <a:pt x="1731" y="4"/>
                    <a:pt x="1621" y="0"/>
                    <a:pt x="15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9"/>
            <p:cNvSpPr/>
            <p:nvPr/>
          </p:nvSpPr>
          <p:spPr>
            <a:xfrm>
              <a:off x="7017997" y="2007085"/>
              <a:ext cx="683682" cy="486478"/>
            </a:xfrm>
            <a:custGeom>
              <a:rect b="b" l="l" r="r" t="t"/>
              <a:pathLst>
                <a:path extrusionOk="0" h="25801" w="36260">
                  <a:moveTo>
                    <a:pt x="16939" y="1"/>
                  </a:moveTo>
                  <a:cubicBezTo>
                    <a:pt x="15046" y="1"/>
                    <a:pt x="13020" y="573"/>
                    <a:pt x="11028" y="2098"/>
                  </a:cubicBezTo>
                  <a:cubicBezTo>
                    <a:pt x="11028" y="2098"/>
                    <a:pt x="10730" y="2031"/>
                    <a:pt x="10254" y="2031"/>
                  </a:cubicBezTo>
                  <a:cubicBezTo>
                    <a:pt x="9303" y="2031"/>
                    <a:pt x="7641" y="2299"/>
                    <a:pt x="6240" y="3907"/>
                  </a:cubicBezTo>
                  <a:cubicBezTo>
                    <a:pt x="4138" y="6319"/>
                    <a:pt x="5117" y="10260"/>
                    <a:pt x="3553" y="11498"/>
                  </a:cubicBezTo>
                  <a:cubicBezTo>
                    <a:pt x="1989" y="12734"/>
                    <a:pt x="946" y="14137"/>
                    <a:pt x="1011" y="16351"/>
                  </a:cubicBezTo>
                  <a:cubicBezTo>
                    <a:pt x="1076" y="18568"/>
                    <a:pt x="2020" y="20327"/>
                    <a:pt x="1" y="22053"/>
                  </a:cubicBezTo>
                  <a:cubicBezTo>
                    <a:pt x="1" y="22053"/>
                    <a:pt x="4231" y="25800"/>
                    <a:pt x="9032" y="25800"/>
                  </a:cubicBezTo>
                  <a:cubicBezTo>
                    <a:pt x="9063" y="25800"/>
                    <a:pt x="9093" y="25800"/>
                    <a:pt x="9124" y="25800"/>
                  </a:cubicBezTo>
                  <a:cubicBezTo>
                    <a:pt x="9124" y="25800"/>
                    <a:pt x="14662" y="24007"/>
                    <a:pt x="15932" y="23812"/>
                  </a:cubicBezTo>
                  <a:lnTo>
                    <a:pt x="15541" y="23209"/>
                  </a:lnTo>
                  <a:cubicBezTo>
                    <a:pt x="15541" y="23209"/>
                    <a:pt x="10346" y="23142"/>
                    <a:pt x="7657" y="19055"/>
                  </a:cubicBezTo>
                  <a:cubicBezTo>
                    <a:pt x="5312" y="15489"/>
                    <a:pt x="6240" y="10992"/>
                    <a:pt x="6240" y="10992"/>
                  </a:cubicBezTo>
                  <a:cubicBezTo>
                    <a:pt x="6240" y="10992"/>
                    <a:pt x="10541" y="9869"/>
                    <a:pt x="12105" y="6498"/>
                  </a:cubicBezTo>
                  <a:cubicBezTo>
                    <a:pt x="12105" y="6498"/>
                    <a:pt x="13033" y="10749"/>
                    <a:pt x="16941" y="11334"/>
                  </a:cubicBezTo>
                  <a:cubicBezTo>
                    <a:pt x="20850" y="11922"/>
                    <a:pt x="20363" y="13876"/>
                    <a:pt x="20363" y="13876"/>
                  </a:cubicBezTo>
                  <a:cubicBezTo>
                    <a:pt x="20363" y="13876"/>
                    <a:pt x="22072" y="13387"/>
                    <a:pt x="22951" y="10749"/>
                  </a:cubicBezTo>
                  <a:cubicBezTo>
                    <a:pt x="22951" y="10749"/>
                    <a:pt x="23847" y="10216"/>
                    <a:pt x="24935" y="10216"/>
                  </a:cubicBezTo>
                  <a:cubicBezTo>
                    <a:pt x="25880" y="10216"/>
                    <a:pt x="26969" y="10618"/>
                    <a:pt x="27741" y="12117"/>
                  </a:cubicBezTo>
                  <a:cubicBezTo>
                    <a:pt x="29402" y="15342"/>
                    <a:pt x="24418" y="18518"/>
                    <a:pt x="23734" y="18518"/>
                  </a:cubicBezTo>
                  <a:lnTo>
                    <a:pt x="22829" y="19714"/>
                  </a:lnTo>
                  <a:lnTo>
                    <a:pt x="25118" y="23029"/>
                  </a:lnTo>
                  <a:lnTo>
                    <a:pt x="29891" y="23795"/>
                  </a:lnTo>
                  <a:cubicBezTo>
                    <a:pt x="29891" y="23795"/>
                    <a:pt x="35086" y="21074"/>
                    <a:pt x="36260" y="18012"/>
                  </a:cubicBezTo>
                  <a:cubicBezTo>
                    <a:pt x="36260" y="18012"/>
                    <a:pt x="34068" y="17663"/>
                    <a:pt x="33409" y="15146"/>
                  </a:cubicBezTo>
                  <a:cubicBezTo>
                    <a:pt x="32750" y="12629"/>
                    <a:pt x="33164" y="10910"/>
                    <a:pt x="30852" y="9510"/>
                  </a:cubicBezTo>
                  <a:cubicBezTo>
                    <a:pt x="28539" y="8110"/>
                    <a:pt x="26738" y="6473"/>
                    <a:pt x="25982" y="4714"/>
                  </a:cubicBezTo>
                  <a:cubicBezTo>
                    <a:pt x="25444" y="3463"/>
                    <a:pt x="21595" y="1"/>
                    <a:pt x="16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9"/>
            <p:cNvSpPr/>
            <p:nvPr/>
          </p:nvSpPr>
          <p:spPr>
            <a:xfrm>
              <a:off x="7106222" y="2126610"/>
              <a:ext cx="348007" cy="145052"/>
            </a:xfrm>
            <a:custGeom>
              <a:rect b="b" l="l" r="r" t="t"/>
              <a:pathLst>
                <a:path extrusionOk="0" h="7693" w="18457">
                  <a:moveTo>
                    <a:pt x="7424" y="1"/>
                  </a:moveTo>
                  <a:cubicBezTo>
                    <a:pt x="7374" y="1"/>
                    <a:pt x="7323" y="24"/>
                    <a:pt x="7291" y="75"/>
                  </a:cubicBezTo>
                  <a:cubicBezTo>
                    <a:pt x="4837" y="4019"/>
                    <a:pt x="192" y="4735"/>
                    <a:pt x="146" y="4741"/>
                  </a:cubicBezTo>
                  <a:cubicBezTo>
                    <a:pt x="60" y="4754"/>
                    <a:pt x="1" y="4834"/>
                    <a:pt x="14" y="4920"/>
                  </a:cubicBezTo>
                  <a:cubicBezTo>
                    <a:pt x="23" y="4998"/>
                    <a:pt x="92" y="5056"/>
                    <a:pt x="169" y="5056"/>
                  </a:cubicBezTo>
                  <a:cubicBezTo>
                    <a:pt x="177" y="5056"/>
                    <a:pt x="184" y="5055"/>
                    <a:pt x="192" y="5054"/>
                  </a:cubicBezTo>
                  <a:cubicBezTo>
                    <a:pt x="238" y="5046"/>
                    <a:pt x="4783" y="4349"/>
                    <a:pt x="7361" y="547"/>
                  </a:cubicBezTo>
                  <a:cubicBezTo>
                    <a:pt x="7558" y="1231"/>
                    <a:pt x="8150" y="2755"/>
                    <a:pt x="9699" y="4067"/>
                  </a:cubicBezTo>
                  <a:cubicBezTo>
                    <a:pt x="10522" y="4764"/>
                    <a:pt x="11597" y="5010"/>
                    <a:pt x="12638" y="5245"/>
                  </a:cubicBezTo>
                  <a:cubicBezTo>
                    <a:pt x="14158" y="5591"/>
                    <a:pt x="15470" y="5890"/>
                    <a:pt x="15524" y="7542"/>
                  </a:cubicBezTo>
                  <a:cubicBezTo>
                    <a:pt x="15529" y="7626"/>
                    <a:pt x="15598" y="7693"/>
                    <a:pt x="15682" y="7693"/>
                  </a:cubicBezTo>
                  <a:cubicBezTo>
                    <a:pt x="15692" y="7693"/>
                    <a:pt x="15701" y="7693"/>
                    <a:pt x="15711" y="7691"/>
                  </a:cubicBezTo>
                  <a:cubicBezTo>
                    <a:pt x="15783" y="7678"/>
                    <a:pt x="17477" y="7348"/>
                    <a:pt x="18423" y="4458"/>
                  </a:cubicBezTo>
                  <a:cubicBezTo>
                    <a:pt x="18457" y="4374"/>
                    <a:pt x="18413" y="4279"/>
                    <a:pt x="18327" y="4250"/>
                  </a:cubicBezTo>
                  <a:cubicBezTo>
                    <a:pt x="18311" y="4245"/>
                    <a:pt x="18295" y="4243"/>
                    <a:pt x="18279" y="4243"/>
                  </a:cubicBezTo>
                  <a:cubicBezTo>
                    <a:pt x="18209" y="4243"/>
                    <a:pt x="18144" y="4289"/>
                    <a:pt x="18125" y="4359"/>
                  </a:cubicBezTo>
                  <a:cubicBezTo>
                    <a:pt x="17416" y="6526"/>
                    <a:pt x="16261" y="7160"/>
                    <a:pt x="15829" y="7327"/>
                  </a:cubicBezTo>
                  <a:cubicBezTo>
                    <a:pt x="15667" y="5610"/>
                    <a:pt x="14229" y="5285"/>
                    <a:pt x="12709" y="4939"/>
                  </a:cubicBezTo>
                  <a:cubicBezTo>
                    <a:pt x="11706" y="4712"/>
                    <a:pt x="10667" y="4475"/>
                    <a:pt x="9903" y="3828"/>
                  </a:cubicBezTo>
                  <a:cubicBezTo>
                    <a:pt x="7967" y="2189"/>
                    <a:pt x="7583" y="150"/>
                    <a:pt x="7581" y="129"/>
                  </a:cubicBezTo>
                  <a:cubicBezTo>
                    <a:pt x="7566" y="47"/>
                    <a:pt x="7496" y="1"/>
                    <a:pt x="74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9"/>
            <p:cNvSpPr/>
            <p:nvPr/>
          </p:nvSpPr>
          <p:spPr>
            <a:xfrm>
              <a:off x="7261666" y="2260408"/>
              <a:ext cx="93144" cy="29225"/>
            </a:xfrm>
            <a:custGeom>
              <a:rect b="b" l="l" r="r" t="t"/>
              <a:pathLst>
                <a:path extrusionOk="0" h="1550" w="4940">
                  <a:moveTo>
                    <a:pt x="2767" y="1"/>
                  </a:moveTo>
                  <a:cubicBezTo>
                    <a:pt x="2668" y="1"/>
                    <a:pt x="2566" y="5"/>
                    <a:pt x="2463" y="15"/>
                  </a:cubicBezTo>
                  <a:cubicBezTo>
                    <a:pt x="1149" y="143"/>
                    <a:pt x="133" y="1241"/>
                    <a:pt x="91" y="1287"/>
                  </a:cubicBezTo>
                  <a:cubicBezTo>
                    <a:pt x="0" y="1388"/>
                    <a:pt x="72" y="1550"/>
                    <a:pt x="206" y="1550"/>
                  </a:cubicBezTo>
                  <a:cubicBezTo>
                    <a:pt x="250" y="1550"/>
                    <a:pt x="292" y="1533"/>
                    <a:pt x="324" y="1499"/>
                  </a:cubicBezTo>
                  <a:cubicBezTo>
                    <a:pt x="332" y="1489"/>
                    <a:pt x="1302" y="441"/>
                    <a:pt x="2494" y="328"/>
                  </a:cubicBezTo>
                  <a:cubicBezTo>
                    <a:pt x="2584" y="320"/>
                    <a:pt x="2672" y="316"/>
                    <a:pt x="2758" y="316"/>
                  </a:cubicBezTo>
                  <a:cubicBezTo>
                    <a:pt x="3822" y="316"/>
                    <a:pt x="4624" y="904"/>
                    <a:pt x="4633" y="910"/>
                  </a:cubicBezTo>
                  <a:cubicBezTo>
                    <a:pt x="4662" y="927"/>
                    <a:pt x="4690" y="935"/>
                    <a:pt x="4717" y="935"/>
                  </a:cubicBezTo>
                  <a:cubicBezTo>
                    <a:pt x="4845" y="935"/>
                    <a:pt x="4940" y="763"/>
                    <a:pt x="4820" y="658"/>
                  </a:cubicBezTo>
                  <a:cubicBezTo>
                    <a:pt x="4781" y="629"/>
                    <a:pt x="3930" y="1"/>
                    <a:pt x="2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9"/>
            <p:cNvSpPr/>
            <p:nvPr/>
          </p:nvSpPr>
          <p:spPr>
            <a:xfrm>
              <a:off x="7145139" y="2265367"/>
              <a:ext cx="58073" cy="15518"/>
            </a:xfrm>
            <a:custGeom>
              <a:rect b="b" l="l" r="r" t="t"/>
              <a:pathLst>
                <a:path extrusionOk="0" h="823" w="3080">
                  <a:moveTo>
                    <a:pt x="1648" y="0"/>
                  </a:moveTo>
                  <a:cubicBezTo>
                    <a:pt x="724" y="0"/>
                    <a:pt x="114" y="543"/>
                    <a:pt x="105" y="550"/>
                  </a:cubicBezTo>
                  <a:cubicBezTo>
                    <a:pt x="0" y="647"/>
                    <a:pt x="68" y="821"/>
                    <a:pt x="210" y="823"/>
                  </a:cubicBezTo>
                  <a:cubicBezTo>
                    <a:pt x="250" y="823"/>
                    <a:pt x="288" y="808"/>
                    <a:pt x="317" y="783"/>
                  </a:cubicBezTo>
                  <a:cubicBezTo>
                    <a:pt x="347" y="755"/>
                    <a:pt x="854" y="311"/>
                    <a:pt x="1633" y="311"/>
                  </a:cubicBezTo>
                  <a:cubicBezTo>
                    <a:pt x="1979" y="311"/>
                    <a:pt x="2379" y="398"/>
                    <a:pt x="2813" y="649"/>
                  </a:cubicBezTo>
                  <a:cubicBezTo>
                    <a:pt x="2839" y="665"/>
                    <a:pt x="2869" y="673"/>
                    <a:pt x="2897" y="673"/>
                  </a:cubicBezTo>
                  <a:cubicBezTo>
                    <a:pt x="2952" y="673"/>
                    <a:pt x="3006" y="645"/>
                    <a:pt x="3036" y="594"/>
                  </a:cubicBezTo>
                  <a:cubicBezTo>
                    <a:pt x="3080" y="516"/>
                    <a:pt x="3051" y="418"/>
                    <a:pt x="2971" y="376"/>
                  </a:cubicBezTo>
                  <a:cubicBezTo>
                    <a:pt x="2488" y="98"/>
                    <a:pt x="2040" y="0"/>
                    <a:pt x="1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9"/>
            <p:cNvSpPr/>
            <p:nvPr/>
          </p:nvSpPr>
          <p:spPr>
            <a:xfrm>
              <a:off x="7173913" y="2269082"/>
              <a:ext cx="44950" cy="58432"/>
            </a:xfrm>
            <a:custGeom>
              <a:rect b="b" l="l" r="r" t="t"/>
              <a:pathLst>
                <a:path extrusionOk="0" h="3099" w="2384">
                  <a:moveTo>
                    <a:pt x="947" y="1"/>
                  </a:moveTo>
                  <a:cubicBezTo>
                    <a:pt x="890" y="1"/>
                    <a:pt x="833" y="8"/>
                    <a:pt x="777" y="23"/>
                  </a:cubicBezTo>
                  <a:cubicBezTo>
                    <a:pt x="246" y="168"/>
                    <a:pt x="1" y="968"/>
                    <a:pt x="229" y="1812"/>
                  </a:cubicBezTo>
                  <a:cubicBezTo>
                    <a:pt x="436" y="2565"/>
                    <a:pt x="950" y="3098"/>
                    <a:pt x="1437" y="3098"/>
                  </a:cubicBezTo>
                  <a:cubicBezTo>
                    <a:pt x="1494" y="3098"/>
                    <a:pt x="1551" y="3091"/>
                    <a:pt x="1606" y="3076"/>
                  </a:cubicBezTo>
                  <a:cubicBezTo>
                    <a:pt x="2140" y="2931"/>
                    <a:pt x="2383" y="2131"/>
                    <a:pt x="2154" y="1287"/>
                  </a:cubicBezTo>
                  <a:cubicBezTo>
                    <a:pt x="1950" y="534"/>
                    <a:pt x="1434" y="1"/>
                    <a:pt x="9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9"/>
            <p:cNvSpPr/>
            <p:nvPr/>
          </p:nvSpPr>
          <p:spPr>
            <a:xfrm>
              <a:off x="7285801" y="2263519"/>
              <a:ext cx="47967" cy="62316"/>
            </a:xfrm>
            <a:custGeom>
              <a:rect b="b" l="l" r="r" t="t"/>
              <a:pathLst>
                <a:path extrusionOk="0" h="3305" w="2544">
                  <a:moveTo>
                    <a:pt x="1010" y="0"/>
                  </a:moveTo>
                  <a:cubicBezTo>
                    <a:pt x="949" y="0"/>
                    <a:pt x="888" y="8"/>
                    <a:pt x="828" y="24"/>
                  </a:cubicBezTo>
                  <a:cubicBezTo>
                    <a:pt x="261" y="178"/>
                    <a:pt x="1" y="1032"/>
                    <a:pt x="244" y="1933"/>
                  </a:cubicBezTo>
                  <a:cubicBezTo>
                    <a:pt x="462" y="2736"/>
                    <a:pt x="1012" y="3305"/>
                    <a:pt x="1532" y="3305"/>
                  </a:cubicBezTo>
                  <a:cubicBezTo>
                    <a:pt x="1593" y="3305"/>
                    <a:pt x="1654" y="3297"/>
                    <a:pt x="1714" y="3280"/>
                  </a:cubicBezTo>
                  <a:cubicBezTo>
                    <a:pt x="2281" y="3127"/>
                    <a:pt x="2543" y="2273"/>
                    <a:pt x="2297" y="1372"/>
                  </a:cubicBezTo>
                  <a:cubicBezTo>
                    <a:pt x="2080" y="570"/>
                    <a:pt x="1531"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9"/>
            <p:cNvSpPr/>
            <p:nvPr/>
          </p:nvSpPr>
          <p:spPr>
            <a:xfrm>
              <a:off x="7227425" y="2274927"/>
              <a:ext cx="38690" cy="86111"/>
            </a:xfrm>
            <a:custGeom>
              <a:rect b="b" l="l" r="r" t="t"/>
              <a:pathLst>
                <a:path extrusionOk="0" h="4567" w="2052">
                  <a:moveTo>
                    <a:pt x="382" y="1"/>
                  </a:moveTo>
                  <a:cubicBezTo>
                    <a:pt x="299" y="1"/>
                    <a:pt x="229" y="66"/>
                    <a:pt x="229" y="150"/>
                  </a:cubicBezTo>
                  <a:lnTo>
                    <a:pt x="1" y="4460"/>
                  </a:lnTo>
                  <a:lnTo>
                    <a:pt x="1844" y="4567"/>
                  </a:lnTo>
                  <a:lnTo>
                    <a:pt x="1852" y="4567"/>
                  </a:lnTo>
                  <a:cubicBezTo>
                    <a:pt x="2043" y="4556"/>
                    <a:pt x="2052" y="4275"/>
                    <a:pt x="1861" y="4254"/>
                  </a:cubicBezTo>
                  <a:lnTo>
                    <a:pt x="330" y="4164"/>
                  </a:lnTo>
                  <a:lnTo>
                    <a:pt x="542" y="167"/>
                  </a:lnTo>
                  <a:cubicBezTo>
                    <a:pt x="546" y="81"/>
                    <a:pt x="479" y="7"/>
                    <a:pt x="393" y="1"/>
                  </a:cubicBezTo>
                  <a:cubicBezTo>
                    <a:pt x="389" y="1"/>
                    <a:pt x="386" y="1"/>
                    <a:pt x="3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9"/>
            <p:cNvSpPr/>
            <p:nvPr/>
          </p:nvSpPr>
          <p:spPr>
            <a:xfrm>
              <a:off x="7470660" y="2243080"/>
              <a:ext cx="37333" cy="54585"/>
            </a:xfrm>
            <a:custGeom>
              <a:rect b="b" l="l" r="r" t="t"/>
              <a:pathLst>
                <a:path extrusionOk="0" h="2895" w="1980">
                  <a:moveTo>
                    <a:pt x="1758" y="0"/>
                  </a:moveTo>
                  <a:cubicBezTo>
                    <a:pt x="1746" y="0"/>
                    <a:pt x="1733" y="1"/>
                    <a:pt x="1719" y="4"/>
                  </a:cubicBezTo>
                  <a:cubicBezTo>
                    <a:pt x="1661" y="21"/>
                    <a:pt x="279" y="435"/>
                    <a:pt x="11" y="2719"/>
                  </a:cubicBezTo>
                  <a:cubicBezTo>
                    <a:pt x="0" y="2805"/>
                    <a:pt x="61" y="2882"/>
                    <a:pt x="147" y="2893"/>
                  </a:cubicBezTo>
                  <a:cubicBezTo>
                    <a:pt x="150" y="2894"/>
                    <a:pt x="153" y="2894"/>
                    <a:pt x="156" y="2894"/>
                  </a:cubicBezTo>
                  <a:cubicBezTo>
                    <a:pt x="160" y="2894"/>
                    <a:pt x="163" y="2894"/>
                    <a:pt x="166" y="2893"/>
                  </a:cubicBezTo>
                  <a:cubicBezTo>
                    <a:pt x="246" y="2893"/>
                    <a:pt x="311" y="2834"/>
                    <a:pt x="321" y="2756"/>
                  </a:cubicBezTo>
                  <a:cubicBezTo>
                    <a:pt x="565" y="693"/>
                    <a:pt x="1755" y="321"/>
                    <a:pt x="1805" y="307"/>
                  </a:cubicBezTo>
                  <a:cubicBezTo>
                    <a:pt x="1979" y="246"/>
                    <a:pt x="1922" y="0"/>
                    <a:pt x="1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9"/>
            <p:cNvSpPr/>
            <p:nvPr/>
          </p:nvSpPr>
          <p:spPr>
            <a:xfrm>
              <a:off x="7474205" y="2269949"/>
              <a:ext cx="37276" cy="8051"/>
            </a:xfrm>
            <a:custGeom>
              <a:rect b="b" l="l" r="r" t="t"/>
              <a:pathLst>
                <a:path extrusionOk="0" h="427" w="1977">
                  <a:moveTo>
                    <a:pt x="954" y="1"/>
                  </a:moveTo>
                  <a:cubicBezTo>
                    <a:pt x="703" y="1"/>
                    <a:pt x="427" y="30"/>
                    <a:pt x="165" y="120"/>
                  </a:cubicBezTo>
                  <a:cubicBezTo>
                    <a:pt x="1" y="181"/>
                    <a:pt x="41" y="425"/>
                    <a:pt x="217" y="427"/>
                  </a:cubicBezTo>
                  <a:cubicBezTo>
                    <a:pt x="234" y="427"/>
                    <a:pt x="251" y="425"/>
                    <a:pt x="268" y="418"/>
                  </a:cubicBezTo>
                  <a:cubicBezTo>
                    <a:pt x="490" y="341"/>
                    <a:pt x="730" y="316"/>
                    <a:pt x="951" y="316"/>
                  </a:cubicBezTo>
                  <a:cubicBezTo>
                    <a:pt x="1394" y="316"/>
                    <a:pt x="1761" y="419"/>
                    <a:pt x="1766" y="420"/>
                  </a:cubicBezTo>
                  <a:cubicBezTo>
                    <a:pt x="1778" y="423"/>
                    <a:pt x="1790" y="424"/>
                    <a:pt x="1802" y="424"/>
                  </a:cubicBezTo>
                  <a:cubicBezTo>
                    <a:pt x="1871" y="424"/>
                    <a:pt x="1934" y="379"/>
                    <a:pt x="1953" y="311"/>
                  </a:cubicBezTo>
                  <a:cubicBezTo>
                    <a:pt x="1976" y="231"/>
                    <a:pt x="1934" y="145"/>
                    <a:pt x="1855" y="118"/>
                  </a:cubicBezTo>
                  <a:cubicBezTo>
                    <a:pt x="1830" y="111"/>
                    <a:pt x="1438" y="1"/>
                    <a:pt x="9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9"/>
            <p:cNvSpPr/>
            <p:nvPr/>
          </p:nvSpPr>
          <p:spPr>
            <a:xfrm>
              <a:off x="7307070" y="2441798"/>
              <a:ext cx="47552" cy="57772"/>
            </a:xfrm>
            <a:custGeom>
              <a:rect b="b" l="l" r="r" t="t"/>
              <a:pathLst>
                <a:path extrusionOk="0" h="3064" w="2522">
                  <a:moveTo>
                    <a:pt x="217" y="1"/>
                  </a:moveTo>
                  <a:cubicBezTo>
                    <a:pt x="104" y="1"/>
                    <a:pt x="1" y="129"/>
                    <a:pt x="84" y="251"/>
                  </a:cubicBezTo>
                  <a:lnTo>
                    <a:pt x="2194" y="3003"/>
                  </a:lnTo>
                  <a:cubicBezTo>
                    <a:pt x="2223" y="3041"/>
                    <a:pt x="2269" y="3064"/>
                    <a:pt x="2318" y="3064"/>
                  </a:cubicBezTo>
                  <a:cubicBezTo>
                    <a:pt x="2448" y="3064"/>
                    <a:pt x="2521" y="2915"/>
                    <a:pt x="2444" y="2810"/>
                  </a:cubicBezTo>
                  <a:lnTo>
                    <a:pt x="334" y="58"/>
                  </a:lnTo>
                  <a:cubicBezTo>
                    <a:pt x="299" y="18"/>
                    <a:pt x="257"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9"/>
            <p:cNvSpPr/>
            <p:nvPr/>
          </p:nvSpPr>
          <p:spPr>
            <a:xfrm>
              <a:off x="7301678" y="2392717"/>
              <a:ext cx="129006" cy="54604"/>
            </a:xfrm>
            <a:custGeom>
              <a:rect b="b" l="l" r="r" t="t"/>
              <a:pathLst>
                <a:path extrusionOk="0" h="2896" w="6842">
                  <a:moveTo>
                    <a:pt x="6661" y="0"/>
                  </a:moveTo>
                  <a:cubicBezTo>
                    <a:pt x="6622" y="0"/>
                    <a:pt x="6583" y="14"/>
                    <a:pt x="6552" y="43"/>
                  </a:cubicBezTo>
                  <a:cubicBezTo>
                    <a:pt x="4182" y="1974"/>
                    <a:pt x="2539" y="2413"/>
                    <a:pt x="156" y="2581"/>
                  </a:cubicBezTo>
                  <a:cubicBezTo>
                    <a:pt x="68" y="2583"/>
                    <a:pt x="1" y="2657"/>
                    <a:pt x="5" y="2743"/>
                  </a:cubicBezTo>
                  <a:cubicBezTo>
                    <a:pt x="7" y="2829"/>
                    <a:pt x="78" y="2896"/>
                    <a:pt x="163" y="2896"/>
                  </a:cubicBezTo>
                  <a:cubicBezTo>
                    <a:pt x="164" y="2896"/>
                    <a:pt x="165" y="2896"/>
                    <a:pt x="167" y="2896"/>
                  </a:cubicBezTo>
                  <a:cubicBezTo>
                    <a:pt x="171" y="2896"/>
                    <a:pt x="175" y="2894"/>
                    <a:pt x="177" y="2894"/>
                  </a:cubicBezTo>
                  <a:cubicBezTo>
                    <a:pt x="2627" y="2722"/>
                    <a:pt x="4317" y="2270"/>
                    <a:pt x="6752" y="287"/>
                  </a:cubicBezTo>
                  <a:cubicBezTo>
                    <a:pt x="6827" y="236"/>
                    <a:pt x="6842" y="129"/>
                    <a:pt x="6783" y="58"/>
                  </a:cubicBezTo>
                  <a:cubicBezTo>
                    <a:pt x="6752" y="20"/>
                    <a:pt x="6707" y="0"/>
                    <a:pt x="66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9"/>
            <p:cNvSpPr/>
            <p:nvPr/>
          </p:nvSpPr>
          <p:spPr>
            <a:xfrm>
              <a:off x="7289968" y="2327515"/>
              <a:ext cx="89788" cy="80341"/>
            </a:xfrm>
            <a:custGeom>
              <a:rect b="b" l="l" r="r" t="t"/>
              <a:pathLst>
                <a:path extrusionOk="0" h="4261" w="4762">
                  <a:moveTo>
                    <a:pt x="4259" y="0"/>
                  </a:moveTo>
                  <a:cubicBezTo>
                    <a:pt x="4195" y="0"/>
                    <a:pt x="4129" y="24"/>
                    <a:pt x="4075" y="75"/>
                  </a:cubicBezTo>
                  <a:cubicBezTo>
                    <a:pt x="3577" y="550"/>
                    <a:pt x="2612" y="1450"/>
                    <a:pt x="1929" y="1937"/>
                  </a:cubicBezTo>
                  <a:cubicBezTo>
                    <a:pt x="1327" y="2365"/>
                    <a:pt x="680" y="2726"/>
                    <a:pt x="0" y="3014"/>
                  </a:cubicBezTo>
                  <a:cubicBezTo>
                    <a:pt x="258" y="3605"/>
                    <a:pt x="1135" y="4261"/>
                    <a:pt x="2096" y="4261"/>
                  </a:cubicBezTo>
                  <a:cubicBezTo>
                    <a:pt x="2685" y="4261"/>
                    <a:pt x="3306" y="4014"/>
                    <a:pt x="3836" y="3354"/>
                  </a:cubicBezTo>
                  <a:cubicBezTo>
                    <a:pt x="4761" y="2204"/>
                    <a:pt x="4661" y="890"/>
                    <a:pt x="4522" y="216"/>
                  </a:cubicBezTo>
                  <a:cubicBezTo>
                    <a:pt x="4495" y="81"/>
                    <a:pt x="4379" y="0"/>
                    <a:pt x="42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9"/>
            <p:cNvSpPr/>
            <p:nvPr/>
          </p:nvSpPr>
          <p:spPr>
            <a:xfrm>
              <a:off x="7365447" y="2501324"/>
              <a:ext cx="291253" cy="395917"/>
            </a:xfrm>
            <a:custGeom>
              <a:rect b="b" l="l" r="r" t="t"/>
              <a:pathLst>
                <a:path extrusionOk="0" h="20998" w="15447">
                  <a:moveTo>
                    <a:pt x="15215" y="0"/>
                  </a:moveTo>
                  <a:cubicBezTo>
                    <a:pt x="15197" y="0"/>
                    <a:pt x="15179" y="3"/>
                    <a:pt x="15161" y="8"/>
                  </a:cubicBezTo>
                  <a:cubicBezTo>
                    <a:pt x="14955" y="75"/>
                    <a:pt x="10016" y="1886"/>
                    <a:pt x="74" y="20689"/>
                  </a:cubicBezTo>
                  <a:cubicBezTo>
                    <a:pt x="0" y="20829"/>
                    <a:pt x="101" y="20995"/>
                    <a:pt x="259" y="20997"/>
                  </a:cubicBezTo>
                  <a:cubicBezTo>
                    <a:pt x="336" y="20995"/>
                    <a:pt x="408" y="20953"/>
                    <a:pt x="445" y="20884"/>
                  </a:cubicBezTo>
                  <a:cubicBezTo>
                    <a:pt x="10251" y="2340"/>
                    <a:pt x="15232" y="425"/>
                    <a:pt x="15293" y="404"/>
                  </a:cubicBezTo>
                  <a:cubicBezTo>
                    <a:pt x="15396" y="362"/>
                    <a:pt x="15446" y="247"/>
                    <a:pt x="15413" y="144"/>
                  </a:cubicBezTo>
                  <a:cubicBezTo>
                    <a:pt x="15383" y="57"/>
                    <a:pt x="15303" y="0"/>
                    <a:pt x="152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9"/>
            <p:cNvSpPr/>
            <p:nvPr/>
          </p:nvSpPr>
          <p:spPr>
            <a:xfrm>
              <a:off x="7123644" y="2665008"/>
              <a:ext cx="47156" cy="139414"/>
            </a:xfrm>
            <a:custGeom>
              <a:rect b="b" l="l" r="r" t="t"/>
              <a:pathLst>
                <a:path extrusionOk="0" h="7394" w="2501">
                  <a:moveTo>
                    <a:pt x="2501" y="0"/>
                  </a:moveTo>
                  <a:lnTo>
                    <a:pt x="1" y="7394"/>
                  </a:lnTo>
                  <a:lnTo>
                    <a:pt x="1751" y="7394"/>
                  </a:lnTo>
                  <a:cubicBezTo>
                    <a:pt x="1806" y="6071"/>
                    <a:pt x="2501" y="1"/>
                    <a:pt x="2501" y="0"/>
                  </a:cubicBezTo>
                  <a:close/>
                </a:path>
              </a:pathLst>
            </a:custGeom>
            <a:solidFill>
              <a:srgbClr val="0B2140">
                <a:alpha val="10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9"/>
            <p:cNvSpPr/>
            <p:nvPr/>
          </p:nvSpPr>
          <p:spPr>
            <a:xfrm>
              <a:off x="6932638" y="2685146"/>
              <a:ext cx="212232" cy="238572"/>
            </a:xfrm>
            <a:custGeom>
              <a:rect b="b" l="l" r="r" t="t"/>
              <a:pathLst>
                <a:path extrusionOk="0" h="12653" w="11256">
                  <a:moveTo>
                    <a:pt x="3552" y="1"/>
                  </a:moveTo>
                  <a:cubicBezTo>
                    <a:pt x="3552" y="1"/>
                    <a:pt x="1369" y="914"/>
                    <a:pt x="0" y="3194"/>
                  </a:cubicBezTo>
                  <a:lnTo>
                    <a:pt x="1805" y="12653"/>
                  </a:lnTo>
                  <a:cubicBezTo>
                    <a:pt x="1805" y="12653"/>
                    <a:pt x="4333" y="9806"/>
                    <a:pt x="4757" y="8861"/>
                  </a:cubicBezTo>
                  <a:cubicBezTo>
                    <a:pt x="4757" y="8861"/>
                    <a:pt x="6282" y="11590"/>
                    <a:pt x="8162" y="11590"/>
                  </a:cubicBezTo>
                  <a:cubicBezTo>
                    <a:pt x="8264" y="11590"/>
                    <a:pt x="8367" y="11582"/>
                    <a:pt x="8470" y="11565"/>
                  </a:cubicBezTo>
                  <a:cubicBezTo>
                    <a:pt x="10490" y="11238"/>
                    <a:pt x="11256" y="6256"/>
                    <a:pt x="11256" y="6256"/>
                  </a:cubicBezTo>
                  <a:cubicBezTo>
                    <a:pt x="11256" y="6256"/>
                    <a:pt x="6841" y="1109"/>
                    <a:pt x="3552" y="1"/>
                  </a:cubicBezTo>
                  <a:close/>
                </a:path>
              </a:pathLst>
            </a:custGeom>
            <a:solidFill>
              <a:srgbClr val="F9D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9"/>
            <p:cNvSpPr/>
            <p:nvPr/>
          </p:nvSpPr>
          <p:spPr>
            <a:xfrm>
              <a:off x="7151588" y="2624394"/>
              <a:ext cx="28358" cy="208932"/>
            </a:xfrm>
            <a:custGeom>
              <a:rect b="b" l="l" r="r" t="t"/>
              <a:pathLst>
                <a:path extrusionOk="0" h="11081" w="1504">
                  <a:moveTo>
                    <a:pt x="1284" y="0"/>
                  </a:moveTo>
                  <a:cubicBezTo>
                    <a:pt x="1188" y="0"/>
                    <a:pt x="1102" y="66"/>
                    <a:pt x="1082" y="162"/>
                  </a:cubicBezTo>
                  <a:cubicBezTo>
                    <a:pt x="1071" y="229"/>
                    <a:pt x="101" y="6787"/>
                    <a:pt x="3" y="10866"/>
                  </a:cubicBezTo>
                  <a:cubicBezTo>
                    <a:pt x="1" y="10981"/>
                    <a:pt x="93" y="11078"/>
                    <a:pt x="208" y="11080"/>
                  </a:cubicBezTo>
                  <a:lnTo>
                    <a:pt x="213" y="11080"/>
                  </a:lnTo>
                  <a:cubicBezTo>
                    <a:pt x="326" y="11080"/>
                    <a:pt x="420" y="10990"/>
                    <a:pt x="423" y="10876"/>
                  </a:cubicBezTo>
                  <a:cubicBezTo>
                    <a:pt x="519" y="6823"/>
                    <a:pt x="1487" y="290"/>
                    <a:pt x="1495" y="225"/>
                  </a:cubicBezTo>
                  <a:cubicBezTo>
                    <a:pt x="1504" y="116"/>
                    <a:pt x="1426" y="17"/>
                    <a:pt x="1317" y="3"/>
                  </a:cubicBezTo>
                  <a:cubicBezTo>
                    <a:pt x="1306" y="1"/>
                    <a:pt x="1295" y="0"/>
                    <a:pt x="12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9"/>
            <p:cNvSpPr/>
            <p:nvPr/>
          </p:nvSpPr>
          <p:spPr>
            <a:xfrm>
              <a:off x="7070679" y="2786947"/>
              <a:ext cx="119314" cy="174974"/>
            </a:xfrm>
            <a:custGeom>
              <a:rect b="b" l="l" r="r" t="t"/>
              <a:pathLst>
                <a:path extrusionOk="0" h="9280" w="6328">
                  <a:moveTo>
                    <a:pt x="3861" y="1"/>
                  </a:moveTo>
                  <a:lnTo>
                    <a:pt x="1" y="7113"/>
                  </a:lnTo>
                  <a:lnTo>
                    <a:pt x="2138" y="9279"/>
                  </a:lnTo>
                  <a:lnTo>
                    <a:pt x="6328" y="807"/>
                  </a:lnTo>
                  <a:cubicBezTo>
                    <a:pt x="5648" y="458"/>
                    <a:pt x="3861" y="1"/>
                    <a:pt x="38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9"/>
            <p:cNvSpPr/>
            <p:nvPr/>
          </p:nvSpPr>
          <p:spPr>
            <a:xfrm>
              <a:off x="7100490" y="2774954"/>
              <a:ext cx="632868" cy="395314"/>
            </a:xfrm>
            <a:custGeom>
              <a:rect b="b" l="l" r="r" t="t"/>
              <a:pathLst>
                <a:path extrusionOk="0" h="20966" w="33565">
                  <a:moveTo>
                    <a:pt x="33321" y="1"/>
                  </a:moveTo>
                  <a:cubicBezTo>
                    <a:pt x="33237" y="1"/>
                    <a:pt x="33157" y="53"/>
                    <a:pt x="33126" y="137"/>
                  </a:cubicBezTo>
                  <a:cubicBezTo>
                    <a:pt x="31081" y="4734"/>
                    <a:pt x="21385" y="18776"/>
                    <a:pt x="21311" y="18887"/>
                  </a:cubicBezTo>
                  <a:cubicBezTo>
                    <a:pt x="20251" y="19945"/>
                    <a:pt x="18286" y="20522"/>
                    <a:pt x="16893" y="20545"/>
                  </a:cubicBezTo>
                  <a:lnTo>
                    <a:pt x="16880" y="20545"/>
                  </a:lnTo>
                  <a:cubicBezTo>
                    <a:pt x="15690" y="20545"/>
                    <a:pt x="10499" y="17926"/>
                    <a:pt x="8584" y="16910"/>
                  </a:cubicBezTo>
                  <a:cubicBezTo>
                    <a:pt x="4812" y="15069"/>
                    <a:pt x="1134" y="11183"/>
                    <a:pt x="502" y="10497"/>
                  </a:cubicBezTo>
                  <a:lnTo>
                    <a:pt x="4841" y="1728"/>
                  </a:lnTo>
                  <a:cubicBezTo>
                    <a:pt x="6349" y="2497"/>
                    <a:pt x="16359" y="7612"/>
                    <a:pt x="17367" y="8301"/>
                  </a:cubicBezTo>
                  <a:cubicBezTo>
                    <a:pt x="17406" y="8333"/>
                    <a:pt x="17453" y="8349"/>
                    <a:pt x="17500" y="8349"/>
                  </a:cubicBezTo>
                  <a:cubicBezTo>
                    <a:pt x="17567" y="8349"/>
                    <a:pt x="17633" y="8317"/>
                    <a:pt x="17674" y="8257"/>
                  </a:cubicBezTo>
                  <a:cubicBezTo>
                    <a:pt x="17743" y="8156"/>
                    <a:pt x="17709" y="8018"/>
                    <a:pt x="17602" y="7957"/>
                  </a:cubicBezTo>
                  <a:cubicBezTo>
                    <a:pt x="16498" y="7199"/>
                    <a:pt x="5318" y="1500"/>
                    <a:pt x="4841" y="1258"/>
                  </a:cubicBezTo>
                  <a:lnTo>
                    <a:pt x="4654" y="1162"/>
                  </a:lnTo>
                  <a:lnTo>
                    <a:pt x="1" y="10568"/>
                  </a:lnTo>
                  <a:lnTo>
                    <a:pt x="95" y="10673"/>
                  </a:lnTo>
                  <a:cubicBezTo>
                    <a:pt x="135" y="10717"/>
                    <a:pt x="4199" y="15235"/>
                    <a:pt x="8395" y="17281"/>
                  </a:cubicBezTo>
                  <a:cubicBezTo>
                    <a:pt x="8679" y="17432"/>
                    <a:pt x="15341" y="20965"/>
                    <a:pt x="16884" y="20965"/>
                  </a:cubicBezTo>
                  <a:lnTo>
                    <a:pt x="16901" y="20965"/>
                  </a:lnTo>
                  <a:cubicBezTo>
                    <a:pt x="18377" y="20940"/>
                    <a:pt x="20470" y="20321"/>
                    <a:pt x="21630" y="19154"/>
                  </a:cubicBezTo>
                  <a:cubicBezTo>
                    <a:pt x="21729" y="19013"/>
                    <a:pt x="31448" y="4940"/>
                    <a:pt x="33508" y="307"/>
                  </a:cubicBezTo>
                  <a:cubicBezTo>
                    <a:pt x="33564" y="200"/>
                    <a:pt x="33518" y="68"/>
                    <a:pt x="33407" y="20"/>
                  </a:cubicBezTo>
                  <a:cubicBezTo>
                    <a:pt x="33379" y="7"/>
                    <a:pt x="33350" y="1"/>
                    <a:pt x="333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9"/>
            <p:cNvSpPr/>
            <p:nvPr/>
          </p:nvSpPr>
          <p:spPr>
            <a:xfrm>
              <a:off x="6938615" y="2715202"/>
              <a:ext cx="57508" cy="54868"/>
            </a:xfrm>
            <a:custGeom>
              <a:rect b="b" l="l" r="r" t="t"/>
              <a:pathLst>
                <a:path extrusionOk="0" h="2910" w="3050">
                  <a:moveTo>
                    <a:pt x="2903" y="0"/>
                  </a:moveTo>
                  <a:cubicBezTo>
                    <a:pt x="2880" y="0"/>
                    <a:pt x="2856" y="8"/>
                    <a:pt x="2834" y="27"/>
                  </a:cubicBezTo>
                  <a:lnTo>
                    <a:pt x="65" y="2729"/>
                  </a:lnTo>
                  <a:cubicBezTo>
                    <a:pt x="0" y="2796"/>
                    <a:pt x="46" y="2910"/>
                    <a:pt x="139" y="2910"/>
                  </a:cubicBezTo>
                  <a:cubicBezTo>
                    <a:pt x="166" y="2910"/>
                    <a:pt x="193" y="2899"/>
                    <a:pt x="212" y="2880"/>
                  </a:cubicBezTo>
                  <a:lnTo>
                    <a:pt x="2981" y="176"/>
                  </a:lnTo>
                  <a:cubicBezTo>
                    <a:pt x="3050" y="101"/>
                    <a:pt x="2983" y="0"/>
                    <a:pt x="29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9"/>
            <p:cNvSpPr/>
            <p:nvPr/>
          </p:nvSpPr>
          <p:spPr>
            <a:xfrm>
              <a:off x="6945026" y="2740581"/>
              <a:ext cx="64748" cy="70970"/>
            </a:xfrm>
            <a:custGeom>
              <a:rect b="b" l="l" r="r" t="t"/>
              <a:pathLst>
                <a:path extrusionOk="0" h="3764" w="3434">
                  <a:moveTo>
                    <a:pt x="3283" y="0"/>
                  </a:moveTo>
                  <a:cubicBezTo>
                    <a:pt x="3257" y="0"/>
                    <a:pt x="3229" y="11"/>
                    <a:pt x="3206" y="37"/>
                  </a:cubicBezTo>
                  <a:lnTo>
                    <a:pt x="61" y="3589"/>
                  </a:lnTo>
                  <a:cubicBezTo>
                    <a:pt x="0" y="3656"/>
                    <a:pt x="48" y="3763"/>
                    <a:pt x="139" y="3763"/>
                  </a:cubicBezTo>
                  <a:cubicBezTo>
                    <a:pt x="168" y="3763"/>
                    <a:pt x="197" y="3751"/>
                    <a:pt x="218" y="3728"/>
                  </a:cubicBezTo>
                  <a:lnTo>
                    <a:pt x="3363" y="178"/>
                  </a:lnTo>
                  <a:cubicBezTo>
                    <a:pt x="3434" y="99"/>
                    <a:pt x="3363" y="0"/>
                    <a:pt x="32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9"/>
            <p:cNvSpPr/>
            <p:nvPr/>
          </p:nvSpPr>
          <p:spPr>
            <a:xfrm>
              <a:off x="6954322" y="2791415"/>
              <a:ext cx="61939" cy="71706"/>
            </a:xfrm>
            <a:custGeom>
              <a:rect b="b" l="l" r="r" t="t"/>
              <a:pathLst>
                <a:path extrusionOk="0" h="3803" w="3285">
                  <a:moveTo>
                    <a:pt x="3143" y="0"/>
                  </a:moveTo>
                  <a:cubicBezTo>
                    <a:pt x="3118" y="0"/>
                    <a:pt x="3092" y="10"/>
                    <a:pt x="3069" y="33"/>
                  </a:cubicBezTo>
                  <a:lnTo>
                    <a:pt x="57" y="3631"/>
                  </a:lnTo>
                  <a:cubicBezTo>
                    <a:pt x="0" y="3700"/>
                    <a:pt x="49" y="3803"/>
                    <a:pt x="137" y="3803"/>
                  </a:cubicBezTo>
                  <a:cubicBezTo>
                    <a:pt x="168" y="3803"/>
                    <a:pt x="198" y="3790"/>
                    <a:pt x="217" y="3765"/>
                  </a:cubicBezTo>
                  <a:lnTo>
                    <a:pt x="3231" y="165"/>
                  </a:lnTo>
                  <a:cubicBezTo>
                    <a:pt x="3285" y="86"/>
                    <a:pt x="3218" y="0"/>
                    <a:pt x="3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9"/>
            <p:cNvSpPr/>
            <p:nvPr/>
          </p:nvSpPr>
          <p:spPr>
            <a:xfrm>
              <a:off x="6650767" y="3217511"/>
              <a:ext cx="232878" cy="368785"/>
            </a:xfrm>
            <a:custGeom>
              <a:rect b="b" l="l" r="r" t="t"/>
              <a:pathLst>
                <a:path extrusionOk="0" h="19559" w="12351">
                  <a:moveTo>
                    <a:pt x="12193" y="1"/>
                  </a:moveTo>
                  <a:cubicBezTo>
                    <a:pt x="11210" y="1"/>
                    <a:pt x="7415" y="1275"/>
                    <a:pt x="5788" y="4237"/>
                  </a:cubicBezTo>
                  <a:cubicBezTo>
                    <a:pt x="4187" y="7146"/>
                    <a:pt x="70" y="19229"/>
                    <a:pt x="28" y="19351"/>
                  </a:cubicBezTo>
                  <a:cubicBezTo>
                    <a:pt x="1" y="19433"/>
                    <a:pt x="45" y="19523"/>
                    <a:pt x="127" y="19550"/>
                  </a:cubicBezTo>
                  <a:cubicBezTo>
                    <a:pt x="144" y="19557"/>
                    <a:pt x="160" y="19559"/>
                    <a:pt x="177" y="19559"/>
                  </a:cubicBezTo>
                  <a:cubicBezTo>
                    <a:pt x="244" y="19559"/>
                    <a:pt x="305" y="19517"/>
                    <a:pt x="326" y="19454"/>
                  </a:cubicBezTo>
                  <a:cubicBezTo>
                    <a:pt x="368" y="19332"/>
                    <a:pt x="4476" y="7274"/>
                    <a:pt x="6063" y="4388"/>
                  </a:cubicBezTo>
                  <a:cubicBezTo>
                    <a:pt x="7604" y="1586"/>
                    <a:pt x="11288" y="316"/>
                    <a:pt x="12193" y="316"/>
                  </a:cubicBezTo>
                  <a:cubicBezTo>
                    <a:pt x="12281" y="316"/>
                    <a:pt x="12350" y="246"/>
                    <a:pt x="12350" y="158"/>
                  </a:cubicBezTo>
                  <a:cubicBezTo>
                    <a:pt x="12350" y="72"/>
                    <a:pt x="12281" y="1"/>
                    <a:pt x="12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9"/>
            <p:cNvSpPr/>
            <p:nvPr/>
          </p:nvSpPr>
          <p:spPr>
            <a:xfrm>
              <a:off x="6323907" y="3185023"/>
              <a:ext cx="1036497" cy="35485"/>
            </a:xfrm>
            <a:custGeom>
              <a:rect b="b" l="l" r="r" t="t"/>
              <a:pathLst>
                <a:path extrusionOk="0" h="1882" w="54972">
                  <a:moveTo>
                    <a:pt x="941" y="0"/>
                  </a:moveTo>
                  <a:cubicBezTo>
                    <a:pt x="421" y="0"/>
                    <a:pt x="1" y="420"/>
                    <a:pt x="1" y="941"/>
                  </a:cubicBezTo>
                  <a:cubicBezTo>
                    <a:pt x="1" y="1459"/>
                    <a:pt x="421" y="1881"/>
                    <a:pt x="941" y="1881"/>
                  </a:cubicBezTo>
                  <a:lnTo>
                    <a:pt x="54031" y="1881"/>
                  </a:lnTo>
                  <a:cubicBezTo>
                    <a:pt x="54550" y="1881"/>
                    <a:pt x="54972" y="1459"/>
                    <a:pt x="54972" y="941"/>
                  </a:cubicBezTo>
                  <a:cubicBezTo>
                    <a:pt x="54972" y="420"/>
                    <a:pt x="54550" y="0"/>
                    <a:pt x="540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9"/>
            <p:cNvSpPr/>
            <p:nvPr/>
          </p:nvSpPr>
          <p:spPr>
            <a:xfrm>
              <a:off x="6225237" y="2659389"/>
              <a:ext cx="793682" cy="525640"/>
            </a:xfrm>
            <a:custGeom>
              <a:rect b="b" l="l" r="r" t="t"/>
              <a:pathLst>
                <a:path extrusionOk="0" h="27878" w="42094">
                  <a:moveTo>
                    <a:pt x="1096" y="0"/>
                  </a:moveTo>
                  <a:cubicBezTo>
                    <a:pt x="471" y="0"/>
                    <a:pt x="1" y="569"/>
                    <a:pt x="118" y="1182"/>
                  </a:cubicBezTo>
                  <a:lnTo>
                    <a:pt x="5079" y="27067"/>
                  </a:lnTo>
                  <a:cubicBezTo>
                    <a:pt x="5169" y="27537"/>
                    <a:pt x="5578" y="27875"/>
                    <a:pt x="6057" y="27877"/>
                  </a:cubicBezTo>
                  <a:lnTo>
                    <a:pt x="40995" y="27877"/>
                  </a:lnTo>
                  <a:cubicBezTo>
                    <a:pt x="41623" y="27875"/>
                    <a:pt x="42093" y="27302"/>
                    <a:pt x="41974" y="26687"/>
                  </a:cubicBezTo>
                  <a:lnTo>
                    <a:pt x="36862" y="802"/>
                  </a:lnTo>
                  <a:cubicBezTo>
                    <a:pt x="36768" y="336"/>
                    <a:pt x="36358" y="0"/>
                    <a:pt x="358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9"/>
            <p:cNvSpPr/>
            <p:nvPr/>
          </p:nvSpPr>
          <p:spPr>
            <a:xfrm>
              <a:off x="6532223" y="2865159"/>
              <a:ext cx="139376" cy="126724"/>
            </a:xfrm>
            <a:custGeom>
              <a:rect b="b" l="l" r="r" t="t"/>
              <a:pathLst>
                <a:path extrusionOk="0" h="6721" w="7392">
                  <a:moveTo>
                    <a:pt x="3694" y="1"/>
                  </a:moveTo>
                  <a:cubicBezTo>
                    <a:pt x="2171" y="1"/>
                    <a:pt x="792" y="1043"/>
                    <a:pt x="427" y="2589"/>
                  </a:cubicBezTo>
                  <a:cubicBezTo>
                    <a:pt x="1" y="4394"/>
                    <a:pt x="1118" y="6204"/>
                    <a:pt x="2925" y="6630"/>
                  </a:cubicBezTo>
                  <a:cubicBezTo>
                    <a:pt x="3185" y="6691"/>
                    <a:pt x="3444" y="6721"/>
                    <a:pt x="3700" y="6721"/>
                  </a:cubicBezTo>
                  <a:cubicBezTo>
                    <a:pt x="5222" y="6721"/>
                    <a:pt x="6601" y="5679"/>
                    <a:pt x="6966" y="4132"/>
                  </a:cubicBezTo>
                  <a:cubicBezTo>
                    <a:pt x="7392" y="2327"/>
                    <a:pt x="6273" y="517"/>
                    <a:pt x="4468" y="91"/>
                  </a:cubicBezTo>
                  <a:cubicBezTo>
                    <a:pt x="4209" y="30"/>
                    <a:pt x="3949" y="1"/>
                    <a:pt x="3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9"/>
            <p:cNvSpPr/>
            <p:nvPr/>
          </p:nvSpPr>
          <p:spPr>
            <a:xfrm>
              <a:off x="6832214" y="3450809"/>
              <a:ext cx="200749" cy="486459"/>
            </a:xfrm>
            <a:custGeom>
              <a:rect b="b" l="l" r="r" t="t"/>
              <a:pathLst>
                <a:path extrusionOk="0" h="25800" w="10647">
                  <a:moveTo>
                    <a:pt x="10464" y="1"/>
                  </a:moveTo>
                  <a:cubicBezTo>
                    <a:pt x="10405" y="1"/>
                    <a:pt x="10346" y="32"/>
                    <a:pt x="10320" y="105"/>
                  </a:cubicBezTo>
                  <a:cubicBezTo>
                    <a:pt x="9293" y="3703"/>
                    <a:pt x="128" y="25362"/>
                    <a:pt x="34" y="25581"/>
                  </a:cubicBezTo>
                  <a:cubicBezTo>
                    <a:pt x="0" y="25661"/>
                    <a:pt x="38" y="25753"/>
                    <a:pt x="118" y="25786"/>
                  </a:cubicBezTo>
                  <a:cubicBezTo>
                    <a:pt x="137" y="25795"/>
                    <a:pt x="158" y="25799"/>
                    <a:pt x="179" y="25799"/>
                  </a:cubicBezTo>
                  <a:cubicBezTo>
                    <a:pt x="242" y="25797"/>
                    <a:pt x="299" y="25759"/>
                    <a:pt x="324" y="25703"/>
                  </a:cubicBezTo>
                  <a:cubicBezTo>
                    <a:pt x="416" y="25484"/>
                    <a:pt x="9589" y="3808"/>
                    <a:pt x="10622" y="191"/>
                  </a:cubicBezTo>
                  <a:cubicBezTo>
                    <a:pt x="10646" y="76"/>
                    <a:pt x="10555" y="1"/>
                    <a:pt x="10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9"/>
            <p:cNvSpPr/>
            <p:nvPr/>
          </p:nvSpPr>
          <p:spPr>
            <a:xfrm>
              <a:off x="6285197" y="4110335"/>
              <a:ext cx="396540" cy="98159"/>
            </a:xfrm>
            <a:custGeom>
              <a:rect b="b" l="l" r="r" t="t"/>
              <a:pathLst>
                <a:path extrusionOk="0" h="5206" w="21031">
                  <a:moveTo>
                    <a:pt x="228" y="1"/>
                  </a:moveTo>
                  <a:cubicBezTo>
                    <a:pt x="43" y="505"/>
                    <a:pt x="1" y="998"/>
                    <a:pt x="1" y="1428"/>
                  </a:cubicBezTo>
                  <a:lnTo>
                    <a:pt x="19380" y="5184"/>
                  </a:lnTo>
                  <a:cubicBezTo>
                    <a:pt x="19457" y="5198"/>
                    <a:pt x="19534" y="5206"/>
                    <a:pt x="19610" y="5206"/>
                  </a:cubicBezTo>
                  <a:cubicBezTo>
                    <a:pt x="20124" y="5206"/>
                    <a:pt x="20593" y="4876"/>
                    <a:pt x="20757" y="4371"/>
                  </a:cubicBezTo>
                  <a:lnTo>
                    <a:pt x="21030" y="3536"/>
                  </a:lnTo>
                  <a:lnTo>
                    <a:pt x="2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9"/>
            <p:cNvSpPr/>
            <p:nvPr/>
          </p:nvSpPr>
          <p:spPr>
            <a:xfrm>
              <a:off x="6914065" y="4019150"/>
              <a:ext cx="307110" cy="230521"/>
            </a:xfrm>
            <a:custGeom>
              <a:rect b="b" l="l" r="r" t="t"/>
              <a:pathLst>
                <a:path extrusionOk="0" h="12226" w="16288">
                  <a:moveTo>
                    <a:pt x="15644" y="0"/>
                  </a:moveTo>
                  <a:lnTo>
                    <a:pt x="1" y="10851"/>
                  </a:lnTo>
                  <a:cubicBezTo>
                    <a:pt x="326" y="11735"/>
                    <a:pt x="985" y="12226"/>
                    <a:pt x="985" y="12226"/>
                  </a:cubicBezTo>
                  <a:lnTo>
                    <a:pt x="15973" y="1673"/>
                  </a:lnTo>
                  <a:cubicBezTo>
                    <a:pt x="16212" y="1503"/>
                    <a:pt x="16288" y="1182"/>
                    <a:pt x="16147" y="926"/>
                  </a:cubicBezTo>
                  <a:lnTo>
                    <a:pt x="156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9"/>
            <p:cNvSpPr/>
            <p:nvPr/>
          </p:nvSpPr>
          <p:spPr>
            <a:xfrm>
              <a:off x="6451635" y="4044228"/>
              <a:ext cx="32751" cy="48080"/>
            </a:xfrm>
            <a:custGeom>
              <a:rect b="b" l="l" r="r" t="t"/>
              <a:pathLst>
                <a:path extrusionOk="0" h="2550" w="1737">
                  <a:moveTo>
                    <a:pt x="183" y="1"/>
                  </a:moveTo>
                  <a:cubicBezTo>
                    <a:pt x="154" y="1"/>
                    <a:pt x="126" y="8"/>
                    <a:pt x="100" y="24"/>
                  </a:cubicBezTo>
                  <a:cubicBezTo>
                    <a:pt x="22" y="73"/>
                    <a:pt x="1" y="177"/>
                    <a:pt x="55" y="251"/>
                  </a:cubicBezTo>
                  <a:lnTo>
                    <a:pt x="1424" y="2474"/>
                  </a:lnTo>
                  <a:cubicBezTo>
                    <a:pt x="1451" y="2522"/>
                    <a:pt x="1502" y="2550"/>
                    <a:pt x="1558" y="2550"/>
                  </a:cubicBezTo>
                  <a:cubicBezTo>
                    <a:pt x="1586" y="2550"/>
                    <a:pt x="1615" y="2541"/>
                    <a:pt x="1638" y="2526"/>
                  </a:cubicBezTo>
                  <a:cubicBezTo>
                    <a:pt x="1712" y="2480"/>
                    <a:pt x="1737" y="2384"/>
                    <a:pt x="1691" y="2310"/>
                  </a:cubicBezTo>
                  <a:lnTo>
                    <a:pt x="324" y="87"/>
                  </a:lnTo>
                  <a:cubicBezTo>
                    <a:pt x="296" y="32"/>
                    <a:pt x="240" y="1"/>
                    <a:pt x="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9"/>
            <p:cNvSpPr/>
            <p:nvPr/>
          </p:nvSpPr>
          <p:spPr>
            <a:xfrm>
              <a:off x="6488063" y="4040080"/>
              <a:ext cx="31676" cy="48118"/>
            </a:xfrm>
            <a:custGeom>
              <a:rect b="b" l="l" r="r" t="t"/>
              <a:pathLst>
                <a:path extrusionOk="0" h="2552" w="1680">
                  <a:moveTo>
                    <a:pt x="182" y="0"/>
                  </a:moveTo>
                  <a:cubicBezTo>
                    <a:pt x="155" y="0"/>
                    <a:pt x="128" y="7"/>
                    <a:pt x="103" y="22"/>
                  </a:cubicBezTo>
                  <a:cubicBezTo>
                    <a:pt x="23" y="68"/>
                    <a:pt x="0" y="173"/>
                    <a:pt x="53" y="248"/>
                  </a:cubicBezTo>
                  <a:lnTo>
                    <a:pt x="1346" y="2474"/>
                  </a:lnTo>
                  <a:cubicBezTo>
                    <a:pt x="1375" y="2522"/>
                    <a:pt x="1425" y="2551"/>
                    <a:pt x="1482" y="2551"/>
                  </a:cubicBezTo>
                  <a:cubicBezTo>
                    <a:pt x="1604" y="2551"/>
                    <a:pt x="1679" y="2421"/>
                    <a:pt x="1619" y="2316"/>
                  </a:cubicBezTo>
                  <a:lnTo>
                    <a:pt x="323" y="91"/>
                  </a:lnTo>
                  <a:cubicBezTo>
                    <a:pt x="296" y="33"/>
                    <a:pt x="240" y="0"/>
                    <a:pt x="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9"/>
            <p:cNvSpPr/>
            <p:nvPr/>
          </p:nvSpPr>
          <p:spPr>
            <a:xfrm>
              <a:off x="6984245" y="4065572"/>
              <a:ext cx="46157" cy="23060"/>
            </a:xfrm>
            <a:custGeom>
              <a:rect b="b" l="l" r="r" t="t"/>
              <a:pathLst>
                <a:path extrusionOk="0" h="1223" w="2448">
                  <a:moveTo>
                    <a:pt x="217" y="1"/>
                  </a:moveTo>
                  <a:cubicBezTo>
                    <a:pt x="180" y="1"/>
                    <a:pt x="157" y="2"/>
                    <a:pt x="151" y="3"/>
                  </a:cubicBezTo>
                  <a:cubicBezTo>
                    <a:pt x="65" y="9"/>
                    <a:pt x="0" y="85"/>
                    <a:pt x="7" y="171"/>
                  </a:cubicBezTo>
                  <a:cubicBezTo>
                    <a:pt x="7" y="253"/>
                    <a:pt x="74" y="319"/>
                    <a:pt x="155" y="319"/>
                  </a:cubicBezTo>
                  <a:cubicBezTo>
                    <a:pt x="161" y="319"/>
                    <a:pt x="167" y="318"/>
                    <a:pt x="172" y="318"/>
                  </a:cubicBezTo>
                  <a:cubicBezTo>
                    <a:pt x="174" y="318"/>
                    <a:pt x="184" y="317"/>
                    <a:pt x="203" y="317"/>
                  </a:cubicBezTo>
                  <a:cubicBezTo>
                    <a:pt x="375" y="317"/>
                    <a:pt x="1248" y="358"/>
                    <a:pt x="2131" y="1180"/>
                  </a:cubicBezTo>
                  <a:cubicBezTo>
                    <a:pt x="2160" y="1208"/>
                    <a:pt x="2198" y="1222"/>
                    <a:pt x="2238" y="1222"/>
                  </a:cubicBezTo>
                  <a:cubicBezTo>
                    <a:pt x="2381" y="1220"/>
                    <a:pt x="2448" y="1048"/>
                    <a:pt x="2345" y="949"/>
                  </a:cubicBezTo>
                  <a:cubicBezTo>
                    <a:pt x="1396" y="68"/>
                    <a:pt x="470" y="1"/>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9"/>
            <p:cNvSpPr/>
            <p:nvPr/>
          </p:nvSpPr>
          <p:spPr>
            <a:xfrm>
              <a:off x="7006834" y="4032009"/>
              <a:ext cx="47006" cy="22532"/>
            </a:xfrm>
            <a:custGeom>
              <a:rect b="b" l="l" r="r" t="t"/>
              <a:pathLst>
                <a:path extrusionOk="0" h="1195" w="2493">
                  <a:moveTo>
                    <a:pt x="167" y="0"/>
                  </a:moveTo>
                  <a:cubicBezTo>
                    <a:pt x="87" y="11"/>
                    <a:pt x="7" y="66"/>
                    <a:pt x="5" y="154"/>
                  </a:cubicBezTo>
                  <a:cubicBezTo>
                    <a:pt x="1" y="240"/>
                    <a:pt x="68" y="313"/>
                    <a:pt x="156" y="315"/>
                  </a:cubicBezTo>
                  <a:cubicBezTo>
                    <a:pt x="169" y="315"/>
                    <a:pt x="1491" y="372"/>
                    <a:pt x="2169" y="1142"/>
                  </a:cubicBezTo>
                  <a:cubicBezTo>
                    <a:pt x="2199" y="1176"/>
                    <a:pt x="2243" y="1195"/>
                    <a:pt x="2287" y="1195"/>
                  </a:cubicBezTo>
                  <a:cubicBezTo>
                    <a:pt x="2421" y="1195"/>
                    <a:pt x="2493" y="1035"/>
                    <a:pt x="2405" y="935"/>
                  </a:cubicBezTo>
                  <a:cubicBezTo>
                    <a:pt x="1636" y="63"/>
                    <a:pt x="226" y="3"/>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9"/>
            <p:cNvSpPr/>
            <p:nvPr/>
          </p:nvSpPr>
          <p:spPr>
            <a:xfrm>
              <a:off x="6375892" y="3181025"/>
              <a:ext cx="440340" cy="7938"/>
            </a:xfrm>
            <a:custGeom>
              <a:rect b="b" l="l" r="r" t="t"/>
              <a:pathLst>
                <a:path extrusionOk="0" h="421" w="23354">
                  <a:moveTo>
                    <a:pt x="210" y="0"/>
                  </a:moveTo>
                  <a:cubicBezTo>
                    <a:pt x="92" y="0"/>
                    <a:pt x="0" y="95"/>
                    <a:pt x="0" y="210"/>
                  </a:cubicBezTo>
                  <a:cubicBezTo>
                    <a:pt x="0" y="328"/>
                    <a:pt x="92" y="420"/>
                    <a:pt x="210" y="420"/>
                  </a:cubicBezTo>
                  <a:lnTo>
                    <a:pt x="23143" y="420"/>
                  </a:lnTo>
                  <a:cubicBezTo>
                    <a:pt x="23259" y="420"/>
                    <a:pt x="23353" y="328"/>
                    <a:pt x="23353" y="210"/>
                  </a:cubicBezTo>
                  <a:cubicBezTo>
                    <a:pt x="23353" y="95"/>
                    <a:pt x="23259" y="0"/>
                    <a:pt x="2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9"/>
            <p:cNvSpPr/>
            <p:nvPr/>
          </p:nvSpPr>
          <p:spPr>
            <a:xfrm>
              <a:off x="7168294" y="3423356"/>
              <a:ext cx="817741" cy="227429"/>
            </a:xfrm>
            <a:custGeom>
              <a:rect b="b" l="l" r="r" t="t"/>
              <a:pathLst>
                <a:path extrusionOk="0" h="12062" w="43370">
                  <a:moveTo>
                    <a:pt x="39754" y="0"/>
                  </a:moveTo>
                  <a:cubicBezTo>
                    <a:pt x="15681" y="0"/>
                    <a:pt x="384" y="11414"/>
                    <a:pt x="225" y="11534"/>
                  </a:cubicBezTo>
                  <a:cubicBezTo>
                    <a:pt x="0" y="11704"/>
                    <a:pt x="122" y="12061"/>
                    <a:pt x="404" y="12061"/>
                  </a:cubicBezTo>
                  <a:cubicBezTo>
                    <a:pt x="467" y="12061"/>
                    <a:pt x="529" y="12040"/>
                    <a:pt x="580" y="12002"/>
                  </a:cubicBezTo>
                  <a:cubicBezTo>
                    <a:pt x="736" y="11882"/>
                    <a:pt x="15886" y="586"/>
                    <a:pt x="39749" y="586"/>
                  </a:cubicBezTo>
                  <a:cubicBezTo>
                    <a:pt x="40837" y="586"/>
                    <a:pt x="41942" y="610"/>
                    <a:pt x="43065" y="659"/>
                  </a:cubicBezTo>
                  <a:lnTo>
                    <a:pt x="43078" y="659"/>
                  </a:lnTo>
                  <a:cubicBezTo>
                    <a:pt x="43235" y="656"/>
                    <a:pt x="43363" y="530"/>
                    <a:pt x="43367" y="371"/>
                  </a:cubicBezTo>
                  <a:cubicBezTo>
                    <a:pt x="43369" y="214"/>
                    <a:pt x="43248" y="81"/>
                    <a:pt x="43090" y="73"/>
                  </a:cubicBezTo>
                  <a:cubicBezTo>
                    <a:pt x="41961" y="24"/>
                    <a:pt x="40848" y="0"/>
                    <a:pt x="39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39"/>
          <p:cNvGrpSpPr/>
          <p:nvPr/>
        </p:nvGrpSpPr>
        <p:grpSpPr>
          <a:xfrm>
            <a:off x="7979039" y="-12888"/>
            <a:ext cx="1190638" cy="1191169"/>
            <a:chOff x="369195" y="1138234"/>
            <a:chExt cx="1250276" cy="1250833"/>
          </a:xfrm>
        </p:grpSpPr>
        <p:sp>
          <p:nvSpPr>
            <p:cNvPr id="1110" name="Google Shape;1110;p39"/>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9"/>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9"/>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9"/>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9"/>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9"/>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9"/>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9"/>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9"/>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9"/>
          <p:cNvGrpSpPr/>
          <p:nvPr/>
        </p:nvGrpSpPr>
        <p:grpSpPr>
          <a:xfrm>
            <a:off x="4848759" y="648770"/>
            <a:ext cx="781048" cy="781396"/>
            <a:chOff x="369195" y="1138234"/>
            <a:chExt cx="1250276" cy="1250833"/>
          </a:xfrm>
        </p:grpSpPr>
        <p:sp>
          <p:nvSpPr>
            <p:cNvPr id="1120" name="Google Shape;1120;p39"/>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9"/>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9"/>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9"/>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9"/>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9"/>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9"/>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9"/>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9"/>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40"/>
          <p:cNvSpPr txBox="1"/>
          <p:nvPr>
            <p:ph type="title"/>
          </p:nvPr>
        </p:nvSpPr>
        <p:spPr>
          <a:xfrm>
            <a:off x="832425" y="823800"/>
            <a:ext cx="3710400" cy="79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Hola, mi nombre es…</a:t>
            </a:r>
            <a:endParaRPr/>
          </a:p>
        </p:txBody>
      </p:sp>
      <p:sp>
        <p:nvSpPr>
          <p:cNvPr id="1134" name="Google Shape;1134;p40"/>
          <p:cNvSpPr txBox="1"/>
          <p:nvPr>
            <p:ph idx="1" type="subTitle"/>
          </p:nvPr>
        </p:nvSpPr>
        <p:spPr>
          <a:xfrm>
            <a:off x="832425" y="1621500"/>
            <a:ext cx="4485600" cy="20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Fabiana Calles. Vengo de Venezuela, donde mi primera pasión fue la música.</a:t>
            </a:r>
            <a:endParaRPr/>
          </a:p>
        </p:txBody>
      </p:sp>
      <p:pic>
        <p:nvPicPr>
          <p:cNvPr id="1135" name="Google Shape;1135;p40"/>
          <p:cNvPicPr preferRelativeResize="0"/>
          <p:nvPr/>
        </p:nvPicPr>
        <p:blipFill>
          <a:blip r:embed="rId3">
            <a:alphaModFix/>
          </a:blip>
          <a:stretch>
            <a:fillRect/>
          </a:stretch>
        </p:blipFill>
        <p:spPr>
          <a:xfrm>
            <a:off x="5487296" y="0"/>
            <a:ext cx="3656708" cy="5143501"/>
          </a:xfrm>
          <a:prstGeom prst="rect">
            <a:avLst/>
          </a:prstGeom>
          <a:noFill/>
          <a:ln>
            <a:noFill/>
          </a:ln>
        </p:spPr>
      </p:pic>
      <p:pic>
        <p:nvPicPr>
          <p:cNvPr id="1136" name="Google Shape;1136;p40"/>
          <p:cNvPicPr preferRelativeResize="0"/>
          <p:nvPr/>
        </p:nvPicPr>
        <p:blipFill rotWithShape="1">
          <a:blip r:embed="rId4">
            <a:alphaModFix/>
          </a:blip>
          <a:srcRect b="19416" l="0" r="0" t="11561"/>
          <a:stretch/>
        </p:blipFill>
        <p:spPr>
          <a:xfrm>
            <a:off x="832425" y="2453400"/>
            <a:ext cx="3922519" cy="2152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41"/>
          <p:cNvSpPr txBox="1"/>
          <p:nvPr>
            <p:ph idx="1" type="subTitle"/>
          </p:nvPr>
        </p:nvSpPr>
        <p:spPr>
          <a:xfrm>
            <a:off x="3956850" y="1369263"/>
            <a:ext cx="3855600" cy="24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a:p>
            <a:pPr indent="0" lvl="0" marL="0" rtl="0" algn="r">
              <a:spcBef>
                <a:spcPts val="0"/>
              </a:spcBef>
              <a:spcAft>
                <a:spcPts val="0"/>
              </a:spcAft>
              <a:buNone/>
            </a:pPr>
            <a:r>
              <a:rPr lang="en" sz="2000"/>
              <a:t>La inspiración de mis padres y mi amor por la tecnología me llevaron a un cambio radical. </a:t>
            </a:r>
            <a:endParaRPr sz="2000"/>
          </a:p>
        </p:txBody>
      </p:sp>
      <p:grpSp>
        <p:nvGrpSpPr>
          <p:cNvPr id="1142" name="Google Shape;1142;p41"/>
          <p:cNvGrpSpPr/>
          <p:nvPr/>
        </p:nvGrpSpPr>
        <p:grpSpPr>
          <a:xfrm>
            <a:off x="7580711" y="-175468"/>
            <a:ext cx="1753778" cy="1753778"/>
            <a:chOff x="367385" y="2587838"/>
            <a:chExt cx="2501110" cy="2501110"/>
          </a:xfrm>
        </p:grpSpPr>
        <p:sp>
          <p:nvSpPr>
            <p:cNvPr id="1143" name="Google Shape;1143;p41"/>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1"/>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1"/>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1"/>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1"/>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1"/>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1"/>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1"/>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1"/>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41"/>
          <p:cNvGrpSpPr/>
          <p:nvPr/>
        </p:nvGrpSpPr>
        <p:grpSpPr>
          <a:xfrm>
            <a:off x="894188" y="663319"/>
            <a:ext cx="2898720" cy="3850269"/>
            <a:chOff x="589388" y="615694"/>
            <a:chExt cx="2898720" cy="3850269"/>
          </a:xfrm>
        </p:grpSpPr>
        <p:grpSp>
          <p:nvGrpSpPr>
            <p:cNvPr id="1153" name="Google Shape;1153;p41"/>
            <p:cNvGrpSpPr/>
            <p:nvPr/>
          </p:nvGrpSpPr>
          <p:grpSpPr>
            <a:xfrm>
              <a:off x="2419747" y="3397002"/>
              <a:ext cx="1068361" cy="1068962"/>
              <a:chOff x="369195" y="1138234"/>
              <a:chExt cx="1250276" cy="1250833"/>
            </a:xfrm>
          </p:grpSpPr>
          <p:sp>
            <p:nvSpPr>
              <p:cNvPr id="1154" name="Google Shape;1154;p41"/>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1"/>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1"/>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1"/>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1"/>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1"/>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1"/>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1"/>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1"/>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41"/>
            <p:cNvGrpSpPr/>
            <p:nvPr/>
          </p:nvGrpSpPr>
          <p:grpSpPr>
            <a:xfrm>
              <a:off x="589388" y="615694"/>
              <a:ext cx="700905" cy="701217"/>
              <a:chOff x="369195" y="1138234"/>
              <a:chExt cx="1250276" cy="1250833"/>
            </a:xfrm>
          </p:grpSpPr>
          <p:sp>
            <p:nvSpPr>
              <p:cNvPr id="1164" name="Google Shape;1164;p41"/>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1"/>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1"/>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1"/>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1"/>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1"/>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1"/>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1"/>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1"/>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41"/>
            <p:cNvGrpSpPr/>
            <p:nvPr/>
          </p:nvGrpSpPr>
          <p:grpSpPr>
            <a:xfrm>
              <a:off x="646377" y="1080969"/>
              <a:ext cx="2797593" cy="2795838"/>
              <a:chOff x="4950014" y="-1313160"/>
              <a:chExt cx="3774410" cy="3772043"/>
            </a:xfrm>
          </p:grpSpPr>
          <p:sp>
            <p:nvSpPr>
              <p:cNvPr id="1174" name="Google Shape;1174;p41"/>
              <p:cNvSpPr/>
              <p:nvPr/>
            </p:nvSpPr>
            <p:spPr>
              <a:xfrm>
                <a:off x="5821549" y="-1302483"/>
                <a:ext cx="2030736" cy="3751896"/>
              </a:xfrm>
              <a:custGeom>
                <a:rect b="b" l="l" r="r" t="t"/>
                <a:pathLst>
                  <a:path extrusionOk="0" h="80825" w="43747">
                    <a:moveTo>
                      <a:pt x="21874" y="0"/>
                    </a:moveTo>
                    <a:cubicBezTo>
                      <a:pt x="9803" y="0"/>
                      <a:pt x="1" y="18087"/>
                      <a:pt x="1" y="40406"/>
                    </a:cubicBezTo>
                    <a:cubicBezTo>
                      <a:pt x="1" y="62725"/>
                      <a:pt x="9803" y="80825"/>
                      <a:pt x="21874" y="80825"/>
                    </a:cubicBezTo>
                    <a:cubicBezTo>
                      <a:pt x="33957" y="80825"/>
                      <a:pt x="43746" y="62725"/>
                      <a:pt x="43746" y="40406"/>
                    </a:cubicBezTo>
                    <a:cubicBezTo>
                      <a:pt x="43746" y="18087"/>
                      <a:pt x="33957" y="0"/>
                      <a:pt x="21874" y="0"/>
                    </a:cubicBezTo>
                    <a:close/>
                  </a:path>
                </a:pathLst>
              </a:custGeom>
              <a:solidFill>
                <a:srgbClr val="D2D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5" name="Google Shape;1175;p41"/>
              <p:cNvGrpSpPr/>
              <p:nvPr/>
            </p:nvGrpSpPr>
            <p:grpSpPr>
              <a:xfrm>
                <a:off x="4950014" y="-1313160"/>
                <a:ext cx="3774410" cy="3772043"/>
                <a:chOff x="4950014" y="-1313160"/>
                <a:chExt cx="3774410" cy="3772043"/>
              </a:xfrm>
            </p:grpSpPr>
            <p:sp>
              <p:nvSpPr>
                <p:cNvPr id="1176" name="Google Shape;1176;p41"/>
                <p:cNvSpPr/>
                <p:nvPr/>
              </p:nvSpPr>
              <p:spPr>
                <a:xfrm>
                  <a:off x="4964218" y="-1299512"/>
                  <a:ext cx="3745398" cy="3745398"/>
                </a:xfrm>
                <a:custGeom>
                  <a:rect b="b" l="l" r="r" t="t"/>
                  <a:pathLst>
                    <a:path extrusionOk="0" h="80685" w="80685">
                      <a:moveTo>
                        <a:pt x="40343" y="0"/>
                      </a:moveTo>
                      <a:cubicBezTo>
                        <a:pt x="18062" y="0"/>
                        <a:pt x="0" y="18062"/>
                        <a:pt x="0" y="40342"/>
                      </a:cubicBezTo>
                      <a:cubicBezTo>
                        <a:pt x="0" y="62623"/>
                        <a:pt x="18062" y="80684"/>
                        <a:pt x="40343" y="80684"/>
                      </a:cubicBezTo>
                      <a:cubicBezTo>
                        <a:pt x="62623" y="80684"/>
                        <a:pt x="80685" y="62623"/>
                        <a:pt x="80685" y="40342"/>
                      </a:cubicBezTo>
                      <a:cubicBezTo>
                        <a:pt x="80685" y="18062"/>
                        <a:pt x="62623" y="0"/>
                        <a:pt x="40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1"/>
                <p:cNvSpPr/>
                <p:nvPr/>
              </p:nvSpPr>
              <p:spPr>
                <a:xfrm>
                  <a:off x="4954749" y="-1309585"/>
                  <a:ext cx="3764941" cy="3765544"/>
                </a:xfrm>
                <a:custGeom>
                  <a:rect b="b" l="l" r="r" t="t"/>
                  <a:pathLst>
                    <a:path extrusionOk="0" h="81119" w="81106">
                      <a:moveTo>
                        <a:pt x="40547" y="421"/>
                      </a:moveTo>
                      <a:cubicBezTo>
                        <a:pt x="62687" y="421"/>
                        <a:pt x="80685" y="18432"/>
                        <a:pt x="80685" y="40559"/>
                      </a:cubicBezTo>
                      <a:cubicBezTo>
                        <a:pt x="80685" y="62687"/>
                        <a:pt x="62674" y="80698"/>
                        <a:pt x="40547" y="80698"/>
                      </a:cubicBezTo>
                      <a:cubicBezTo>
                        <a:pt x="18419" y="80698"/>
                        <a:pt x="421" y="62687"/>
                        <a:pt x="421" y="40559"/>
                      </a:cubicBezTo>
                      <a:cubicBezTo>
                        <a:pt x="421" y="18432"/>
                        <a:pt x="18419" y="421"/>
                        <a:pt x="40547" y="421"/>
                      </a:cubicBezTo>
                      <a:close/>
                      <a:moveTo>
                        <a:pt x="40547" y="0"/>
                      </a:moveTo>
                      <a:cubicBezTo>
                        <a:pt x="18189" y="0"/>
                        <a:pt x="0" y="18202"/>
                        <a:pt x="0" y="40559"/>
                      </a:cubicBezTo>
                      <a:cubicBezTo>
                        <a:pt x="0" y="62916"/>
                        <a:pt x="18189" y="81118"/>
                        <a:pt x="40547" y="81118"/>
                      </a:cubicBezTo>
                      <a:cubicBezTo>
                        <a:pt x="62916" y="81118"/>
                        <a:pt x="81105" y="62929"/>
                        <a:pt x="81105" y="40559"/>
                      </a:cubicBezTo>
                      <a:cubicBezTo>
                        <a:pt x="81105" y="18202"/>
                        <a:pt x="62916" y="0"/>
                        <a:pt x="4054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1"/>
                <p:cNvSpPr/>
                <p:nvPr/>
              </p:nvSpPr>
              <p:spPr>
                <a:xfrm>
                  <a:off x="5812079" y="-1313160"/>
                  <a:ext cx="2050232" cy="3772043"/>
                </a:xfrm>
                <a:custGeom>
                  <a:rect b="b" l="l" r="r" t="t"/>
                  <a:pathLst>
                    <a:path extrusionOk="0" h="81259" w="44167">
                      <a:moveTo>
                        <a:pt x="22078" y="434"/>
                      </a:moveTo>
                      <a:cubicBezTo>
                        <a:pt x="34021" y="434"/>
                        <a:pt x="43746" y="18470"/>
                        <a:pt x="43746" y="40636"/>
                      </a:cubicBezTo>
                      <a:cubicBezTo>
                        <a:pt x="43746" y="62802"/>
                        <a:pt x="34034" y="80838"/>
                        <a:pt x="22078" y="80838"/>
                      </a:cubicBezTo>
                      <a:cubicBezTo>
                        <a:pt x="10134" y="80838"/>
                        <a:pt x="409" y="62802"/>
                        <a:pt x="409" y="40636"/>
                      </a:cubicBezTo>
                      <a:cubicBezTo>
                        <a:pt x="409" y="18470"/>
                        <a:pt x="10134" y="434"/>
                        <a:pt x="22078" y="434"/>
                      </a:cubicBezTo>
                      <a:close/>
                      <a:moveTo>
                        <a:pt x="22078" y="1"/>
                      </a:moveTo>
                      <a:cubicBezTo>
                        <a:pt x="9905" y="1"/>
                        <a:pt x="1" y="18228"/>
                        <a:pt x="1" y="40636"/>
                      </a:cubicBezTo>
                      <a:cubicBezTo>
                        <a:pt x="1" y="63032"/>
                        <a:pt x="9905" y="81259"/>
                        <a:pt x="22078" y="81259"/>
                      </a:cubicBezTo>
                      <a:cubicBezTo>
                        <a:pt x="34263" y="81259"/>
                        <a:pt x="44167" y="63032"/>
                        <a:pt x="44167" y="40636"/>
                      </a:cubicBezTo>
                      <a:cubicBezTo>
                        <a:pt x="44167" y="18228"/>
                        <a:pt x="34263" y="1"/>
                        <a:pt x="22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1"/>
                <p:cNvSpPr/>
                <p:nvPr/>
              </p:nvSpPr>
              <p:spPr>
                <a:xfrm>
                  <a:off x="6827424" y="-1308425"/>
                  <a:ext cx="19589" cy="3767308"/>
                </a:xfrm>
                <a:custGeom>
                  <a:rect b="b" l="l" r="r" t="t"/>
                  <a:pathLst>
                    <a:path extrusionOk="0" h="81157" w="422">
                      <a:moveTo>
                        <a:pt x="211" y="1"/>
                      </a:moveTo>
                      <a:cubicBezTo>
                        <a:pt x="112" y="1"/>
                        <a:pt x="13" y="65"/>
                        <a:pt x="1" y="192"/>
                      </a:cubicBezTo>
                      <a:lnTo>
                        <a:pt x="1" y="80953"/>
                      </a:lnTo>
                      <a:cubicBezTo>
                        <a:pt x="1" y="81068"/>
                        <a:pt x="90" y="81157"/>
                        <a:pt x="205" y="81157"/>
                      </a:cubicBezTo>
                      <a:cubicBezTo>
                        <a:pt x="319" y="81157"/>
                        <a:pt x="421" y="81068"/>
                        <a:pt x="421" y="80953"/>
                      </a:cubicBezTo>
                      <a:lnTo>
                        <a:pt x="421" y="192"/>
                      </a:lnTo>
                      <a:cubicBezTo>
                        <a:pt x="408" y="65"/>
                        <a:pt x="310" y="1"/>
                        <a:pt x="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1"/>
                <p:cNvSpPr/>
                <p:nvPr/>
              </p:nvSpPr>
              <p:spPr>
                <a:xfrm>
                  <a:off x="4950014" y="564854"/>
                  <a:ext cx="3774410" cy="19589"/>
                </a:xfrm>
                <a:custGeom>
                  <a:rect b="b" l="l" r="r" t="t"/>
                  <a:pathLst>
                    <a:path extrusionOk="0" h="422" w="81310">
                      <a:moveTo>
                        <a:pt x="281" y="1"/>
                      </a:moveTo>
                      <a:cubicBezTo>
                        <a:pt x="0" y="1"/>
                        <a:pt x="0" y="421"/>
                        <a:pt x="281" y="421"/>
                      </a:cubicBezTo>
                      <a:lnTo>
                        <a:pt x="81029" y="421"/>
                      </a:lnTo>
                      <a:cubicBezTo>
                        <a:pt x="81309" y="421"/>
                        <a:pt x="81309" y="1"/>
                        <a:pt x="810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1"/>
                <p:cNvSpPr/>
                <p:nvPr/>
              </p:nvSpPr>
              <p:spPr>
                <a:xfrm>
                  <a:off x="5404419" y="-1308982"/>
                  <a:ext cx="2868524" cy="3764941"/>
                </a:xfrm>
                <a:custGeom>
                  <a:rect b="b" l="l" r="r" t="t"/>
                  <a:pathLst>
                    <a:path extrusionOk="0" h="81106" w="61795">
                      <a:moveTo>
                        <a:pt x="30911" y="408"/>
                      </a:moveTo>
                      <a:cubicBezTo>
                        <a:pt x="42573" y="421"/>
                        <a:pt x="53650" y="5519"/>
                        <a:pt x="61260" y="14365"/>
                      </a:cubicBezTo>
                      <a:cubicBezTo>
                        <a:pt x="53612" y="19132"/>
                        <a:pt x="42548" y="21873"/>
                        <a:pt x="30860" y="21873"/>
                      </a:cubicBezTo>
                      <a:cubicBezTo>
                        <a:pt x="19171" y="21847"/>
                        <a:pt x="8146" y="19094"/>
                        <a:pt x="536" y="14314"/>
                      </a:cubicBezTo>
                      <a:cubicBezTo>
                        <a:pt x="8158" y="5481"/>
                        <a:pt x="19248" y="408"/>
                        <a:pt x="30911" y="408"/>
                      </a:cubicBezTo>
                      <a:close/>
                      <a:moveTo>
                        <a:pt x="30860" y="0"/>
                      </a:moveTo>
                      <a:cubicBezTo>
                        <a:pt x="19005" y="0"/>
                        <a:pt x="7750" y="5201"/>
                        <a:pt x="52" y="14225"/>
                      </a:cubicBezTo>
                      <a:cubicBezTo>
                        <a:pt x="13" y="14276"/>
                        <a:pt x="1" y="14327"/>
                        <a:pt x="13" y="14391"/>
                      </a:cubicBezTo>
                      <a:cubicBezTo>
                        <a:pt x="13" y="14442"/>
                        <a:pt x="52" y="14505"/>
                        <a:pt x="103" y="14531"/>
                      </a:cubicBezTo>
                      <a:cubicBezTo>
                        <a:pt x="7789" y="19438"/>
                        <a:pt x="19005" y="22255"/>
                        <a:pt x="30860" y="22281"/>
                      </a:cubicBezTo>
                      <a:cubicBezTo>
                        <a:pt x="42739" y="22281"/>
                        <a:pt x="53969" y="19477"/>
                        <a:pt x="61693" y="14595"/>
                      </a:cubicBezTo>
                      <a:cubicBezTo>
                        <a:pt x="61744" y="14556"/>
                        <a:pt x="61769" y="14505"/>
                        <a:pt x="61782" y="14442"/>
                      </a:cubicBezTo>
                      <a:cubicBezTo>
                        <a:pt x="61795" y="14391"/>
                        <a:pt x="61769" y="14327"/>
                        <a:pt x="61731" y="14276"/>
                      </a:cubicBezTo>
                      <a:cubicBezTo>
                        <a:pt x="54032" y="5213"/>
                        <a:pt x="42752" y="0"/>
                        <a:pt x="30860" y="0"/>
                      </a:cubicBezTo>
                      <a:close/>
                      <a:moveTo>
                        <a:pt x="30860" y="59232"/>
                      </a:moveTo>
                      <a:cubicBezTo>
                        <a:pt x="42548" y="59232"/>
                        <a:pt x="53612" y="61973"/>
                        <a:pt x="61260" y="66740"/>
                      </a:cubicBezTo>
                      <a:cubicBezTo>
                        <a:pt x="53650" y="75586"/>
                        <a:pt x="42573" y="80672"/>
                        <a:pt x="30911" y="80685"/>
                      </a:cubicBezTo>
                      <a:cubicBezTo>
                        <a:pt x="30896" y="80685"/>
                        <a:pt x="30881" y="80685"/>
                        <a:pt x="30867" y="80685"/>
                      </a:cubicBezTo>
                      <a:cubicBezTo>
                        <a:pt x="19220" y="80685"/>
                        <a:pt x="8149" y="75613"/>
                        <a:pt x="536" y="66791"/>
                      </a:cubicBezTo>
                      <a:cubicBezTo>
                        <a:pt x="8146" y="62011"/>
                        <a:pt x="19184" y="59258"/>
                        <a:pt x="30860" y="59232"/>
                      </a:cubicBezTo>
                      <a:close/>
                      <a:moveTo>
                        <a:pt x="30860" y="58812"/>
                      </a:moveTo>
                      <a:cubicBezTo>
                        <a:pt x="19005" y="58837"/>
                        <a:pt x="7789" y="61667"/>
                        <a:pt x="103" y="66562"/>
                      </a:cubicBezTo>
                      <a:cubicBezTo>
                        <a:pt x="52" y="66600"/>
                        <a:pt x="13" y="66651"/>
                        <a:pt x="13" y="66702"/>
                      </a:cubicBezTo>
                      <a:cubicBezTo>
                        <a:pt x="1" y="66766"/>
                        <a:pt x="13" y="66829"/>
                        <a:pt x="52" y="66880"/>
                      </a:cubicBezTo>
                      <a:cubicBezTo>
                        <a:pt x="7750" y="75892"/>
                        <a:pt x="19005" y="81092"/>
                        <a:pt x="30860" y="81105"/>
                      </a:cubicBezTo>
                      <a:cubicBezTo>
                        <a:pt x="42752" y="81105"/>
                        <a:pt x="54045" y="75879"/>
                        <a:pt x="61731" y="66816"/>
                      </a:cubicBezTo>
                      <a:cubicBezTo>
                        <a:pt x="61769" y="66778"/>
                        <a:pt x="61782" y="66715"/>
                        <a:pt x="61782" y="66664"/>
                      </a:cubicBezTo>
                      <a:cubicBezTo>
                        <a:pt x="61769" y="66600"/>
                        <a:pt x="61744" y="66549"/>
                        <a:pt x="61693" y="66511"/>
                      </a:cubicBezTo>
                      <a:cubicBezTo>
                        <a:pt x="53969" y="61616"/>
                        <a:pt x="42739" y="58812"/>
                        <a:pt x="30860" y="588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82" name="Google Shape;1182;p41"/>
          <p:cNvGrpSpPr/>
          <p:nvPr/>
        </p:nvGrpSpPr>
        <p:grpSpPr>
          <a:xfrm flipH="1" rot="-1175437">
            <a:off x="2093925" y="1258988"/>
            <a:ext cx="2059568" cy="1464112"/>
            <a:chOff x="5084391" y="4183682"/>
            <a:chExt cx="504064" cy="325595"/>
          </a:xfrm>
        </p:grpSpPr>
        <p:sp>
          <p:nvSpPr>
            <p:cNvPr id="1183" name="Google Shape;1183;p41"/>
            <p:cNvSpPr/>
            <p:nvPr/>
          </p:nvSpPr>
          <p:spPr>
            <a:xfrm>
              <a:off x="5209948" y="4186887"/>
              <a:ext cx="186981" cy="137957"/>
            </a:xfrm>
            <a:custGeom>
              <a:rect b="b" l="l" r="r" t="t"/>
              <a:pathLst>
                <a:path extrusionOk="0" h="5251" w="7117">
                  <a:moveTo>
                    <a:pt x="250" y="0"/>
                  </a:moveTo>
                  <a:cubicBezTo>
                    <a:pt x="90" y="0"/>
                    <a:pt x="0" y="188"/>
                    <a:pt x="97" y="312"/>
                  </a:cubicBezTo>
                  <a:lnTo>
                    <a:pt x="3954" y="5251"/>
                  </a:lnTo>
                  <a:lnTo>
                    <a:pt x="7117" y="5251"/>
                  </a:lnTo>
                  <a:lnTo>
                    <a:pt x="2275" y="631"/>
                  </a:lnTo>
                  <a:cubicBezTo>
                    <a:pt x="1845" y="229"/>
                    <a:pt x="1276" y="0"/>
                    <a:pt x="687" y="0"/>
                  </a:cubicBezTo>
                  <a:close/>
                </a:path>
              </a:pathLst>
            </a:custGeom>
            <a:solidFill>
              <a:srgbClr val="9BAB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1"/>
            <p:cNvSpPr/>
            <p:nvPr/>
          </p:nvSpPr>
          <p:spPr>
            <a:xfrm>
              <a:off x="5212680" y="4186887"/>
              <a:ext cx="184249" cy="137957"/>
            </a:xfrm>
            <a:custGeom>
              <a:rect b="b" l="l" r="r" t="t"/>
              <a:pathLst>
                <a:path extrusionOk="0" h="5251" w="7013">
                  <a:moveTo>
                    <a:pt x="153" y="0"/>
                  </a:moveTo>
                  <a:cubicBezTo>
                    <a:pt x="90" y="0"/>
                    <a:pt x="35" y="28"/>
                    <a:pt x="0" y="77"/>
                  </a:cubicBezTo>
                  <a:cubicBezTo>
                    <a:pt x="382" y="174"/>
                    <a:pt x="729" y="361"/>
                    <a:pt x="1020" y="631"/>
                  </a:cubicBezTo>
                  <a:lnTo>
                    <a:pt x="5861" y="5251"/>
                  </a:lnTo>
                  <a:lnTo>
                    <a:pt x="7013" y="5251"/>
                  </a:lnTo>
                  <a:lnTo>
                    <a:pt x="2178" y="631"/>
                  </a:lnTo>
                  <a:cubicBezTo>
                    <a:pt x="1748" y="229"/>
                    <a:pt x="1179" y="0"/>
                    <a:pt x="583" y="0"/>
                  </a:cubicBezTo>
                  <a:close/>
                </a:path>
              </a:pathLst>
            </a:custGeom>
            <a:solidFill>
              <a:srgbClr val="748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1"/>
            <p:cNvSpPr/>
            <p:nvPr/>
          </p:nvSpPr>
          <p:spPr>
            <a:xfrm>
              <a:off x="5084391" y="4236069"/>
              <a:ext cx="504064" cy="145103"/>
            </a:xfrm>
            <a:custGeom>
              <a:rect b="b" l="l" r="r" t="t"/>
              <a:pathLst>
                <a:path extrusionOk="0" h="5523" w="19186">
                  <a:moveTo>
                    <a:pt x="1060" y="1"/>
                  </a:moveTo>
                  <a:cubicBezTo>
                    <a:pt x="1053" y="1"/>
                    <a:pt x="1047" y="1"/>
                    <a:pt x="1041" y="1"/>
                  </a:cubicBezTo>
                  <a:lnTo>
                    <a:pt x="194" y="1"/>
                  </a:lnTo>
                  <a:cubicBezTo>
                    <a:pt x="90" y="1"/>
                    <a:pt x="0" y="84"/>
                    <a:pt x="0" y="195"/>
                  </a:cubicBezTo>
                  <a:lnTo>
                    <a:pt x="0" y="4731"/>
                  </a:lnTo>
                  <a:cubicBezTo>
                    <a:pt x="0" y="5162"/>
                    <a:pt x="354" y="5515"/>
                    <a:pt x="791" y="5522"/>
                  </a:cubicBezTo>
                  <a:lnTo>
                    <a:pt x="19026" y="5522"/>
                  </a:lnTo>
                  <a:cubicBezTo>
                    <a:pt x="19116" y="5522"/>
                    <a:pt x="19186" y="5453"/>
                    <a:pt x="19186" y="5363"/>
                  </a:cubicBezTo>
                  <a:lnTo>
                    <a:pt x="19186" y="5356"/>
                  </a:lnTo>
                  <a:cubicBezTo>
                    <a:pt x="19186" y="5155"/>
                    <a:pt x="19109" y="4953"/>
                    <a:pt x="18964" y="4815"/>
                  </a:cubicBezTo>
                  <a:lnTo>
                    <a:pt x="18520" y="4364"/>
                  </a:lnTo>
                  <a:lnTo>
                    <a:pt x="17847" y="3691"/>
                  </a:lnTo>
                  <a:cubicBezTo>
                    <a:pt x="17417" y="3254"/>
                    <a:pt x="16827" y="3011"/>
                    <a:pt x="16217" y="3011"/>
                  </a:cubicBezTo>
                  <a:lnTo>
                    <a:pt x="3669" y="3011"/>
                  </a:lnTo>
                  <a:cubicBezTo>
                    <a:pt x="3392" y="3011"/>
                    <a:pt x="3142" y="2866"/>
                    <a:pt x="3004" y="2623"/>
                  </a:cubicBezTo>
                  <a:lnTo>
                    <a:pt x="1713" y="382"/>
                  </a:lnTo>
                  <a:cubicBezTo>
                    <a:pt x="1578" y="145"/>
                    <a:pt x="1330" y="1"/>
                    <a:pt x="1060" y="1"/>
                  </a:cubicBezTo>
                  <a:close/>
                </a:path>
              </a:pathLst>
            </a:custGeom>
            <a:solidFill>
              <a:srgbClr val="C1C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1"/>
            <p:cNvSpPr/>
            <p:nvPr/>
          </p:nvSpPr>
          <p:spPr>
            <a:xfrm>
              <a:off x="5209948" y="4348148"/>
              <a:ext cx="209050" cy="161129"/>
            </a:xfrm>
            <a:custGeom>
              <a:rect b="b" l="l" r="r" t="t"/>
              <a:pathLst>
                <a:path extrusionOk="0" h="6133" w="7957">
                  <a:moveTo>
                    <a:pt x="4738" y="1"/>
                  </a:moveTo>
                  <a:cubicBezTo>
                    <a:pt x="4675" y="1"/>
                    <a:pt x="4620" y="28"/>
                    <a:pt x="4585" y="70"/>
                  </a:cubicBezTo>
                  <a:lnTo>
                    <a:pt x="104" y="5820"/>
                  </a:lnTo>
                  <a:cubicBezTo>
                    <a:pt x="0" y="5952"/>
                    <a:pt x="90" y="6132"/>
                    <a:pt x="257" y="6132"/>
                  </a:cubicBezTo>
                  <a:lnTo>
                    <a:pt x="687" y="6132"/>
                  </a:lnTo>
                  <a:cubicBezTo>
                    <a:pt x="1276" y="6132"/>
                    <a:pt x="1845" y="5910"/>
                    <a:pt x="2275" y="5501"/>
                  </a:cubicBezTo>
                  <a:lnTo>
                    <a:pt x="7880" y="195"/>
                  </a:lnTo>
                  <a:cubicBezTo>
                    <a:pt x="7956" y="126"/>
                    <a:pt x="7907" y="1"/>
                    <a:pt x="7803" y="1"/>
                  </a:cubicBezTo>
                  <a:close/>
                </a:path>
              </a:pathLst>
            </a:custGeom>
            <a:solidFill>
              <a:srgbClr val="9BAB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1"/>
            <p:cNvSpPr/>
            <p:nvPr/>
          </p:nvSpPr>
          <p:spPr>
            <a:xfrm>
              <a:off x="5382322" y="4183682"/>
              <a:ext cx="203218" cy="76663"/>
            </a:xfrm>
            <a:custGeom>
              <a:rect b="b" l="l" r="r" t="t"/>
              <a:pathLst>
                <a:path extrusionOk="0" h="2918" w="7735">
                  <a:moveTo>
                    <a:pt x="3807" y="1"/>
                  </a:moveTo>
                  <a:cubicBezTo>
                    <a:pt x="3769" y="1"/>
                    <a:pt x="3730" y="2"/>
                    <a:pt x="3691" y="4"/>
                  </a:cubicBezTo>
                  <a:cubicBezTo>
                    <a:pt x="2768" y="67"/>
                    <a:pt x="2026" y="767"/>
                    <a:pt x="1908" y="1683"/>
                  </a:cubicBezTo>
                  <a:cubicBezTo>
                    <a:pt x="1723" y="1598"/>
                    <a:pt x="1532" y="1559"/>
                    <a:pt x="1346" y="1559"/>
                  </a:cubicBezTo>
                  <a:cubicBezTo>
                    <a:pt x="637" y="1559"/>
                    <a:pt x="1" y="2130"/>
                    <a:pt x="1" y="2911"/>
                  </a:cubicBezTo>
                  <a:lnTo>
                    <a:pt x="7735" y="2918"/>
                  </a:lnTo>
                  <a:cubicBezTo>
                    <a:pt x="7735" y="2023"/>
                    <a:pt x="7005" y="1354"/>
                    <a:pt x="6177" y="1354"/>
                  </a:cubicBezTo>
                  <a:cubicBezTo>
                    <a:pt x="6009" y="1354"/>
                    <a:pt x="5838" y="1382"/>
                    <a:pt x="5668" y="1440"/>
                  </a:cubicBezTo>
                  <a:cubicBezTo>
                    <a:pt x="5449" y="590"/>
                    <a:pt x="4676" y="1"/>
                    <a:pt x="3807" y="1"/>
                  </a:cubicBezTo>
                  <a:close/>
                </a:path>
              </a:pathLst>
            </a:custGeom>
            <a:solidFill>
              <a:srgbClr val="9BA9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1"/>
            <p:cNvSpPr/>
            <p:nvPr/>
          </p:nvSpPr>
          <p:spPr>
            <a:xfrm>
              <a:off x="5274263" y="4337901"/>
              <a:ext cx="23724" cy="20309"/>
            </a:xfrm>
            <a:custGeom>
              <a:rect b="b" l="l" r="r" t="t"/>
              <a:pathLst>
                <a:path extrusionOk="0" h="773" w="903">
                  <a:moveTo>
                    <a:pt x="512" y="0"/>
                  </a:moveTo>
                  <a:cubicBezTo>
                    <a:pt x="418" y="0"/>
                    <a:pt x="322" y="35"/>
                    <a:pt x="243" y="113"/>
                  </a:cubicBezTo>
                  <a:cubicBezTo>
                    <a:pt x="1" y="356"/>
                    <a:pt x="167" y="772"/>
                    <a:pt x="514" y="772"/>
                  </a:cubicBezTo>
                  <a:cubicBezTo>
                    <a:pt x="729" y="772"/>
                    <a:pt x="895" y="599"/>
                    <a:pt x="902" y="391"/>
                  </a:cubicBezTo>
                  <a:cubicBezTo>
                    <a:pt x="902" y="156"/>
                    <a:pt x="711" y="0"/>
                    <a:pt x="512"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1"/>
            <p:cNvSpPr/>
            <p:nvPr/>
          </p:nvSpPr>
          <p:spPr>
            <a:xfrm>
              <a:off x="5233619" y="4337901"/>
              <a:ext cx="23724" cy="20309"/>
            </a:xfrm>
            <a:custGeom>
              <a:rect b="b" l="l" r="r" t="t"/>
              <a:pathLst>
                <a:path extrusionOk="0" h="773" w="903">
                  <a:moveTo>
                    <a:pt x="512" y="0"/>
                  </a:moveTo>
                  <a:cubicBezTo>
                    <a:pt x="418" y="0"/>
                    <a:pt x="322" y="35"/>
                    <a:pt x="244" y="113"/>
                  </a:cubicBezTo>
                  <a:cubicBezTo>
                    <a:pt x="1" y="356"/>
                    <a:pt x="174" y="772"/>
                    <a:pt x="514" y="772"/>
                  </a:cubicBezTo>
                  <a:cubicBezTo>
                    <a:pt x="729" y="772"/>
                    <a:pt x="903" y="599"/>
                    <a:pt x="903" y="391"/>
                  </a:cubicBezTo>
                  <a:cubicBezTo>
                    <a:pt x="903" y="156"/>
                    <a:pt x="711" y="0"/>
                    <a:pt x="512"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p:nvPr/>
          </p:nvSpPr>
          <p:spPr>
            <a:xfrm>
              <a:off x="5193002" y="4337901"/>
              <a:ext cx="23698" cy="20309"/>
            </a:xfrm>
            <a:custGeom>
              <a:rect b="b" l="l" r="r" t="t"/>
              <a:pathLst>
                <a:path extrusionOk="0" h="773" w="902">
                  <a:moveTo>
                    <a:pt x="512" y="0"/>
                  </a:moveTo>
                  <a:cubicBezTo>
                    <a:pt x="417" y="0"/>
                    <a:pt x="321" y="35"/>
                    <a:pt x="243" y="113"/>
                  </a:cubicBezTo>
                  <a:cubicBezTo>
                    <a:pt x="0" y="356"/>
                    <a:pt x="174" y="772"/>
                    <a:pt x="520" y="772"/>
                  </a:cubicBezTo>
                  <a:cubicBezTo>
                    <a:pt x="728" y="772"/>
                    <a:pt x="902" y="599"/>
                    <a:pt x="902" y="391"/>
                  </a:cubicBezTo>
                  <a:cubicBezTo>
                    <a:pt x="902" y="156"/>
                    <a:pt x="710" y="0"/>
                    <a:pt x="512"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1"/>
            <p:cNvSpPr/>
            <p:nvPr/>
          </p:nvSpPr>
          <p:spPr>
            <a:xfrm>
              <a:off x="5152542" y="4337901"/>
              <a:ext cx="23724" cy="20309"/>
            </a:xfrm>
            <a:custGeom>
              <a:rect b="b" l="l" r="r" t="t"/>
              <a:pathLst>
                <a:path extrusionOk="0" h="773" w="903">
                  <a:moveTo>
                    <a:pt x="512" y="0"/>
                  </a:moveTo>
                  <a:cubicBezTo>
                    <a:pt x="417" y="0"/>
                    <a:pt x="321" y="35"/>
                    <a:pt x="243" y="113"/>
                  </a:cubicBezTo>
                  <a:cubicBezTo>
                    <a:pt x="0" y="356"/>
                    <a:pt x="174" y="772"/>
                    <a:pt x="514" y="772"/>
                  </a:cubicBezTo>
                  <a:cubicBezTo>
                    <a:pt x="729" y="772"/>
                    <a:pt x="902" y="599"/>
                    <a:pt x="902" y="391"/>
                  </a:cubicBezTo>
                  <a:cubicBezTo>
                    <a:pt x="902" y="156"/>
                    <a:pt x="711" y="0"/>
                    <a:pt x="512"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1"/>
            <p:cNvSpPr/>
            <p:nvPr/>
          </p:nvSpPr>
          <p:spPr>
            <a:xfrm>
              <a:off x="5446479" y="4337901"/>
              <a:ext cx="23724" cy="20309"/>
            </a:xfrm>
            <a:custGeom>
              <a:rect b="b" l="l" r="r" t="t"/>
              <a:pathLst>
                <a:path extrusionOk="0" h="773" w="903">
                  <a:moveTo>
                    <a:pt x="512" y="0"/>
                  </a:moveTo>
                  <a:cubicBezTo>
                    <a:pt x="417" y="0"/>
                    <a:pt x="321" y="35"/>
                    <a:pt x="243" y="113"/>
                  </a:cubicBezTo>
                  <a:cubicBezTo>
                    <a:pt x="0" y="356"/>
                    <a:pt x="174" y="772"/>
                    <a:pt x="521" y="772"/>
                  </a:cubicBezTo>
                  <a:cubicBezTo>
                    <a:pt x="729" y="772"/>
                    <a:pt x="902" y="599"/>
                    <a:pt x="902" y="391"/>
                  </a:cubicBezTo>
                  <a:cubicBezTo>
                    <a:pt x="902" y="156"/>
                    <a:pt x="711" y="0"/>
                    <a:pt x="512"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1"/>
            <p:cNvSpPr/>
            <p:nvPr/>
          </p:nvSpPr>
          <p:spPr>
            <a:xfrm>
              <a:off x="5467261" y="4183944"/>
              <a:ext cx="118279" cy="76400"/>
            </a:xfrm>
            <a:custGeom>
              <a:rect b="b" l="l" r="r" t="t"/>
              <a:pathLst>
                <a:path extrusionOk="0" h="2908" w="4502">
                  <a:moveTo>
                    <a:pt x="583" y="0"/>
                  </a:moveTo>
                  <a:cubicBezTo>
                    <a:pt x="390" y="0"/>
                    <a:pt x="194" y="30"/>
                    <a:pt x="0" y="91"/>
                  </a:cubicBezTo>
                  <a:cubicBezTo>
                    <a:pt x="624" y="286"/>
                    <a:pt x="1103" y="792"/>
                    <a:pt x="1269" y="1430"/>
                  </a:cubicBezTo>
                  <a:cubicBezTo>
                    <a:pt x="1440" y="1372"/>
                    <a:pt x="1611" y="1344"/>
                    <a:pt x="1779" y="1344"/>
                  </a:cubicBezTo>
                  <a:cubicBezTo>
                    <a:pt x="2607" y="1344"/>
                    <a:pt x="3338" y="2013"/>
                    <a:pt x="3343" y="2908"/>
                  </a:cubicBezTo>
                  <a:lnTo>
                    <a:pt x="4502" y="2908"/>
                  </a:lnTo>
                  <a:cubicBezTo>
                    <a:pt x="4502" y="2019"/>
                    <a:pt x="3772" y="1351"/>
                    <a:pt x="2944" y="1351"/>
                  </a:cubicBezTo>
                  <a:cubicBezTo>
                    <a:pt x="2777" y="1351"/>
                    <a:pt x="2605" y="1379"/>
                    <a:pt x="2435" y="1437"/>
                  </a:cubicBezTo>
                  <a:cubicBezTo>
                    <a:pt x="2209" y="567"/>
                    <a:pt x="1430" y="0"/>
                    <a:pt x="583"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1"/>
            <p:cNvSpPr/>
            <p:nvPr/>
          </p:nvSpPr>
          <p:spPr>
            <a:xfrm>
              <a:off x="5212680" y="4348148"/>
              <a:ext cx="206265" cy="161129"/>
            </a:xfrm>
            <a:custGeom>
              <a:rect b="b" l="l" r="r" t="t"/>
              <a:pathLst>
                <a:path extrusionOk="0" h="6133" w="7851">
                  <a:moveTo>
                    <a:pt x="7701" y="0"/>
                  </a:moveTo>
                  <a:cubicBezTo>
                    <a:pt x="7698" y="0"/>
                    <a:pt x="7695" y="1"/>
                    <a:pt x="7692" y="1"/>
                  </a:cubicBezTo>
                  <a:lnTo>
                    <a:pt x="6541" y="1"/>
                  </a:lnTo>
                  <a:cubicBezTo>
                    <a:pt x="6645" y="1"/>
                    <a:pt x="6694" y="126"/>
                    <a:pt x="6617" y="195"/>
                  </a:cubicBezTo>
                  <a:lnTo>
                    <a:pt x="1013" y="5501"/>
                  </a:lnTo>
                  <a:cubicBezTo>
                    <a:pt x="729" y="5772"/>
                    <a:pt x="382" y="5966"/>
                    <a:pt x="0" y="6063"/>
                  </a:cubicBezTo>
                  <a:cubicBezTo>
                    <a:pt x="35" y="6112"/>
                    <a:pt x="90" y="6132"/>
                    <a:pt x="153" y="6132"/>
                  </a:cubicBezTo>
                  <a:lnTo>
                    <a:pt x="583" y="6132"/>
                  </a:lnTo>
                  <a:cubicBezTo>
                    <a:pt x="1172" y="6132"/>
                    <a:pt x="1741" y="5910"/>
                    <a:pt x="2178" y="5501"/>
                  </a:cubicBezTo>
                  <a:lnTo>
                    <a:pt x="7776" y="202"/>
                  </a:lnTo>
                  <a:cubicBezTo>
                    <a:pt x="7850" y="128"/>
                    <a:pt x="7806" y="0"/>
                    <a:pt x="7701" y="0"/>
                  </a:cubicBezTo>
                  <a:close/>
                </a:path>
              </a:pathLst>
            </a:custGeom>
            <a:solidFill>
              <a:srgbClr val="748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1"/>
            <p:cNvSpPr/>
            <p:nvPr/>
          </p:nvSpPr>
          <p:spPr>
            <a:xfrm>
              <a:off x="5479819" y="4315176"/>
              <a:ext cx="27376" cy="6410"/>
            </a:xfrm>
            <a:custGeom>
              <a:rect b="b" l="l" r="r" t="t"/>
              <a:pathLst>
                <a:path extrusionOk="0" h="244" w="1042">
                  <a:moveTo>
                    <a:pt x="1" y="0"/>
                  </a:moveTo>
                  <a:cubicBezTo>
                    <a:pt x="361" y="0"/>
                    <a:pt x="715" y="84"/>
                    <a:pt x="1041" y="243"/>
                  </a:cubicBezTo>
                  <a:lnTo>
                    <a:pt x="1041" y="0"/>
                  </a:lnTo>
                  <a:close/>
                </a:path>
              </a:pathLst>
            </a:custGeom>
            <a:solidFill>
              <a:srgbClr val="8C9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1"/>
            <p:cNvSpPr/>
            <p:nvPr/>
          </p:nvSpPr>
          <p:spPr>
            <a:xfrm>
              <a:off x="5540508" y="4350696"/>
              <a:ext cx="47947" cy="30476"/>
            </a:xfrm>
            <a:custGeom>
              <a:rect b="b" l="l" r="r" t="t"/>
              <a:pathLst>
                <a:path extrusionOk="0" h="1160" w="1825">
                  <a:moveTo>
                    <a:pt x="0" y="1"/>
                  </a:moveTo>
                  <a:lnTo>
                    <a:pt x="451" y="452"/>
                  </a:lnTo>
                  <a:cubicBezTo>
                    <a:pt x="590" y="590"/>
                    <a:pt x="666" y="792"/>
                    <a:pt x="666" y="993"/>
                  </a:cubicBezTo>
                  <a:lnTo>
                    <a:pt x="666" y="1000"/>
                  </a:lnTo>
                  <a:cubicBezTo>
                    <a:pt x="666" y="1090"/>
                    <a:pt x="597" y="1159"/>
                    <a:pt x="514" y="1159"/>
                  </a:cubicBezTo>
                  <a:lnTo>
                    <a:pt x="1665" y="1159"/>
                  </a:lnTo>
                  <a:cubicBezTo>
                    <a:pt x="1755" y="1159"/>
                    <a:pt x="1825" y="1090"/>
                    <a:pt x="1825" y="1000"/>
                  </a:cubicBezTo>
                  <a:lnTo>
                    <a:pt x="1825" y="993"/>
                  </a:lnTo>
                  <a:cubicBezTo>
                    <a:pt x="1825" y="792"/>
                    <a:pt x="1748" y="597"/>
                    <a:pt x="1610" y="452"/>
                  </a:cubicBezTo>
                  <a:lnTo>
                    <a:pt x="1159" y="1"/>
                  </a:lnTo>
                  <a:close/>
                </a:path>
              </a:pathLst>
            </a:custGeom>
            <a:solidFill>
              <a:srgbClr val="8C9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1"/>
            <p:cNvSpPr/>
            <p:nvPr/>
          </p:nvSpPr>
          <p:spPr>
            <a:xfrm>
              <a:off x="5507352" y="4315176"/>
              <a:ext cx="63606" cy="35547"/>
            </a:xfrm>
            <a:custGeom>
              <a:rect b="b" l="l" r="r" t="t"/>
              <a:pathLst>
                <a:path extrusionOk="0" h="1353" w="2421">
                  <a:moveTo>
                    <a:pt x="0" y="0"/>
                  </a:moveTo>
                  <a:lnTo>
                    <a:pt x="0" y="770"/>
                  </a:lnTo>
                  <a:cubicBezTo>
                    <a:pt x="0" y="1089"/>
                    <a:pt x="257" y="1353"/>
                    <a:pt x="576" y="1353"/>
                  </a:cubicBezTo>
                  <a:lnTo>
                    <a:pt x="2421" y="1353"/>
                  </a:lnTo>
                  <a:lnTo>
                    <a:pt x="1748" y="680"/>
                  </a:lnTo>
                  <a:cubicBezTo>
                    <a:pt x="1318" y="243"/>
                    <a:pt x="728" y="0"/>
                    <a:pt x="118" y="0"/>
                  </a:cubicBezTo>
                  <a:close/>
                </a:path>
              </a:pathLst>
            </a:custGeom>
            <a:solidFill>
              <a:srgbClr val="99A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1"/>
            <p:cNvSpPr/>
            <p:nvPr/>
          </p:nvSpPr>
          <p:spPr>
            <a:xfrm>
              <a:off x="5507352" y="4315176"/>
              <a:ext cx="63606" cy="35547"/>
            </a:xfrm>
            <a:custGeom>
              <a:rect b="b" l="l" r="r" t="t"/>
              <a:pathLst>
                <a:path extrusionOk="0" h="1353" w="2421">
                  <a:moveTo>
                    <a:pt x="0" y="0"/>
                  </a:moveTo>
                  <a:lnTo>
                    <a:pt x="0" y="243"/>
                  </a:lnTo>
                  <a:cubicBezTo>
                    <a:pt x="215" y="354"/>
                    <a:pt x="416" y="500"/>
                    <a:pt x="597" y="680"/>
                  </a:cubicBezTo>
                  <a:lnTo>
                    <a:pt x="1262" y="1353"/>
                  </a:lnTo>
                  <a:lnTo>
                    <a:pt x="2421" y="1353"/>
                  </a:lnTo>
                  <a:lnTo>
                    <a:pt x="1755" y="673"/>
                  </a:lnTo>
                  <a:cubicBezTo>
                    <a:pt x="1318" y="243"/>
                    <a:pt x="728" y="0"/>
                    <a:pt x="118" y="0"/>
                  </a:cubicBezTo>
                  <a:close/>
                </a:path>
              </a:pathLst>
            </a:custGeom>
            <a:solidFill>
              <a:srgbClr val="7487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99" name="Google Shape;1199;p41"/>
          <p:cNvPicPr preferRelativeResize="0"/>
          <p:nvPr/>
        </p:nvPicPr>
        <p:blipFill>
          <a:blip r:embed="rId3">
            <a:alphaModFix/>
          </a:blip>
          <a:stretch>
            <a:fillRect/>
          </a:stretch>
        </p:blipFill>
        <p:spPr>
          <a:xfrm>
            <a:off x="822061" y="2448625"/>
            <a:ext cx="1907838" cy="1464125"/>
          </a:xfrm>
          <a:prstGeom prst="rect">
            <a:avLst/>
          </a:prstGeom>
          <a:noFill/>
          <a:ln>
            <a:noFill/>
          </a:ln>
        </p:spPr>
      </p:pic>
      <p:pic>
        <p:nvPicPr>
          <p:cNvPr id="1200" name="Google Shape;1200;p41"/>
          <p:cNvPicPr preferRelativeResize="0"/>
          <p:nvPr/>
        </p:nvPicPr>
        <p:blipFill rotWithShape="1">
          <a:blip r:embed="rId4">
            <a:alphaModFix/>
          </a:blip>
          <a:srcRect b="0" l="0" r="82457" t="0"/>
          <a:stretch/>
        </p:blipFill>
        <p:spPr>
          <a:xfrm>
            <a:off x="970400" y="2749650"/>
            <a:ext cx="1140675" cy="709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42"/>
          <p:cNvSpPr txBox="1"/>
          <p:nvPr>
            <p:ph idx="1" type="body"/>
          </p:nvPr>
        </p:nvSpPr>
        <p:spPr>
          <a:xfrm>
            <a:off x="3518500" y="260600"/>
            <a:ext cx="2615100" cy="2582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rPr>
              <a:t>Ingeniería Informática con especialización en Sistemas de Información en la Universidad Carlos III de Madrid.</a:t>
            </a:r>
            <a:r>
              <a:rPr lang="en" sz="1100">
                <a:solidFill>
                  <a:srgbClr val="000000"/>
                </a:solidFill>
                <a:latin typeface="Arial"/>
                <a:ea typeface="Arial"/>
                <a:cs typeface="Arial"/>
                <a:sym typeface="Arial"/>
              </a:rPr>
              <a:t> </a:t>
            </a:r>
            <a:endParaRPr sz="1400"/>
          </a:p>
        </p:txBody>
      </p:sp>
      <p:pic>
        <p:nvPicPr>
          <p:cNvPr id="1206" name="Google Shape;1206;p42"/>
          <p:cNvPicPr preferRelativeResize="0"/>
          <p:nvPr/>
        </p:nvPicPr>
        <p:blipFill>
          <a:blip r:embed="rId3">
            <a:alphaModFix/>
          </a:blip>
          <a:stretch>
            <a:fillRect/>
          </a:stretch>
        </p:blipFill>
        <p:spPr>
          <a:xfrm>
            <a:off x="0" y="0"/>
            <a:ext cx="3429000" cy="5143500"/>
          </a:xfrm>
          <a:prstGeom prst="rect">
            <a:avLst/>
          </a:prstGeom>
          <a:noFill/>
          <a:ln>
            <a:noFill/>
          </a:ln>
        </p:spPr>
      </p:pic>
      <p:pic>
        <p:nvPicPr>
          <p:cNvPr id="1207" name="Google Shape;1207;p42"/>
          <p:cNvPicPr preferRelativeResize="0"/>
          <p:nvPr/>
        </p:nvPicPr>
        <p:blipFill rotWithShape="1">
          <a:blip r:embed="rId4">
            <a:alphaModFix/>
          </a:blip>
          <a:srcRect b="0" l="21566" r="28811" t="27682"/>
          <a:stretch/>
        </p:blipFill>
        <p:spPr>
          <a:xfrm>
            <a:off x="6133600" y="447375"/>
            <a:ext cx="2675748" cy="2924575"/>
          </a:xfrm>
          <a:prstGeom prst="rect">
            <a:avLst/>
          </a:prstGeom>
          <a:noFill/>
          <a:ln>
            <a:noFill/>
          </a:ln>
        </p:spPr>
      </p:pic>
      <p:sp>
        <p:nvSpPr>
          <p:cNvPr id="1208" name="Google Shape;1208;p42"/>
          <p:cNvSpPr txBox="1"/>
          <p:nvPr>
            <p:ph idx="1" type="body"/>
          </p:nvPr>
        </p:nvSpPr>
        <p:spPr>
          <a:xfrm>
            <a:off x="4075075" y="3371950"/>
            <a:ext cx="4471800" cy="1494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rPr>
              <a:t>RETO C4DX 2023 – Creativity for Digital Transformation in OHS: Creatividad para la transformación digital en el área de Seguridad y Salud Laboral</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grpSp>
        <p:nvGrpSpPr>
          <p:cNvPr id="1213" name="Google Shape;1213;p43"/>
          <p:cNvGrpSpPr/>
          <p:nvPr/>
        </p:nvGrpSpPr>
        <p:grpSpPr>
          <a:xfrm>
            <a:off x="5598984" y="1500207"/>
            <a:ext cx="2553082" cy="2430275"/>
            <a:chOff x="-3407154" y="2297934"/>
            <a:chExt cx="2674224" cy="2545590"/>
          </a:xfrm>
        </p:grpSpPr>
        <p:sp>
          <p:nvSpPr>
            <p:cNvPr id="1214" name="Google Shape;1214;p43"/>
            <p:cNvSpPr/>
            <p:nvPr/>
          </p:nvSpPr>
          <p:spPr>
            <a:xfrm>
              <a:off x="-3317399" y="2428052"/>
              <a:ext cx="745279" cy="745237"/>
            </a:xfrm>
            <a:custGeom>
              <a:rect b="b" l="l" r="r" t="t"/>
              <a:pathLst>
                <a:path extrusionOk="0" h="35653" w="35655">
                  <a:moveTo>
                    <a:pt x="17827" y="0"/>
                  </a:moveTo>
                  <a:cubicBezTo>
                    <a:pt x="13099" y="0"/>
                    <a:pt x="8565" y="1878"/>
                    <a:pt x="5221" y="5221"/>
                  </a:cubicBezTo>
                  <a:cubicBezTo>
                    <a:pt x="1879" y="8563"/>
                    <a:pt x="0" y="13098"/>
                    <a:pt x="0" y="17826"/>
                  </a:cubicBezTo>
                  <a:cubicBezTo>
                    <a:pt x="0" y="22555"/>
                    <a:pt x="1879" y="27088"/>
                    <a:pt x="5221" y="30432"/>
                  </a:cubicBezTo>
                  <a:cubicBezTo>
                    <a:pt x="8565" y="33774"/>
                    <a:pt x="13099" y="35653"/>
                    <a:pt x="17827" y="35653"/>
                  </a:cubicBezTo>
                  <a:cubicBezTo>
                    <a:pt x="22555" y="35653"/>
                    <a:pt x="27090" y="33774"/>
                    <a:pt x="30432" y="30432"/>
                  </a:cubicBezTo>
                  <a:cubicBezTo>
                    <a:pt x="33776" y="27088"/>
                    <a:pt x="35654" y="22555"/>
                    <a:pt x="35654" y="17826"/>
                  </a:cubicBezTo>
                  <a:cubicBezTo>
                    <a:pt x="35654" y="13098"/>
                    <a:pt x="33776" y="8563"/>
                    <a:pt x="30432" y="5221"/>
                  </a:cubicBezTo>
                  <a:cubicBezTo>
                    <a:pt x="27090" y="1878"/>
                    <a:pt x="22555" y="0"/>
                    <a:pt x="178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3"/>
            <p:cNvSpPr/>
            <p:nvPr/>
          </p:nvSpPr>
          <p:spPr>
            <a:xfrm>
              <a:off x="-3157808" y="2425084"/>
              <a:ext cx="426056" cy="751152"/>
            </a:xfrm>
            <a:custGeom>
              <a:rect b="b" l="l" r="r" t="t"/>
              <a:pathLst>
                <a:path extrusionOk="0" h="35936" w="20383">
                  <a:moveTo>
                    <a:pt x="10192" y="282"/>
                  </a:moveTo>
                  <a:lnTo>
                    <a:pt x="10192" y="283"/>
                  </a:lnTo>
                  <a:cubicBezTo>
                    <a:pt x="15656" y="283"/>
                    <a:pt x="20101" y="8217"/>
                    <a:pt x="20101" y="17969"/>
                  </a:cubicBezTo>
                  <a:cubicBezTo>
                    <a:pt x="20101" y="27720"/>
                    <a:pt x="15656" y="35655"/>
                    <a:pt x="10192" y="35655"/>
                  </a:cubicBezTo>
                  <a:cubicBezTo>
                    <a:pt x="4729" y="35655"/>
                    <a:pt x="283" y="27720"/>
                    <a:pt x="283" y="17969"/>
                  </a:cubicBezTo>
                  <a:cubicBezTo>
                    <a:pt x="283" y="8217"/>
                    <a:pt x="4729" y="282"/>
                    <a:pt x="10192" y="282"/>
                  </a:cubicBezTo>
                  <a:close/>
                  <a:moveTo>
                    <a:pt x="10192" y="1"/>
                  </a:moveTo>
                  <a:cubicBezTo>
                    <a:pt x="4573" y="1"/>
                    <a:pt x="1" y="8061"/>
                    <a:pt x="1" y="17969"/>
                  </a:cubicBezTo>
                  <a:cubicBezTo>
                    <a:pt x="1" y="27875"/>
                    <a:pt x="4573" y="35936"/>
                    <a:pt x="10192" y="35936"/>
                  </a:cubicBezTo>
                  <a:cubicBezTo>
                    <a:pt x="15811" y="35936"/>
                    <a:pt x="20382" y="27875"/>
                    <a:pt x="20382" y="17969"/>
                  </a:cubicBezTo>
                  <a:cubicBezTo>
                    <a:pt x="20382" y="8061"/>
                    <a:pt x="15811" y="1"/>
                    <a:pt x="10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3"/>
            <p:cNvSpPr/>
            <p:nvPr/>
          </p:nvSpPr>
          <p:spPr>
            <a:xfrm>
              <a:off x="-3320325" y="2555265"/>
              <a:ext cx="751152" cy="490833"/>
            </a:xfrm>
            <a:custGeom>
              <a:rect b="b" l="l" r="r" t="t"/>
              <a:pathLst>
                <a:path extrusionOk="0" h="23482" w="35936">
                  <a:moveTo>
                    <a:pt x="17967" y="281"/>
                  </a:moveTo>
                  <a:cubicBezTo>
                    <a:pt x="27720" y="281"/>
                    <a:pt x="35653" y="5422"/>
                    <a:pt x="35653" y="11740"/>
                  </a:cubicBezTo>
                  <a:cubicBezTo>
                    <a:pt x="35653" y="18059"/>
                    <a:pt x="27720" y="23199"/>
                    <a:pt x="17967" y="23199"/>
                  </a:cubicBezTo>
                  <a:cubicBezTo>
                    <a:pt x="8215" y="23199"/>
                    <a:pt x="282" y="18059"/>
                    <a:pt x="282" y="11740"/>
                  </a:cubicBezTo>
                  <a:cubicBezTo>
                    <a:pt x="282" y="5422"/>
                    <a:pt x="8215" y="281"/>
                    <a:pt x="17967" y="281"/>
                  </a:cubicBezTo>
                  <a:close/>
                  <a:moveTo>
                    <a:pt x="17967" y="0"/>
                  </a:moveTo>
                  <a:cubicBezTo>
                    <a:pt x="8060" y="0"/>
                    <a:pt x="1" y="5266"/>
                    <a:pt x="1" y="11741"/>
                  </a:cubicBezTo>
                  <a:cubicBezTo>
                    <a:pt x="1" y="18214"/>
                    <a:pt x="8060" y="23482"/>
                    <a:pt x="17967" y="23482"/>
                  </a:cubicBezTo>
                  <a:cubicBezTo>
                    <a:pt x="27875" y="23482"/>
                    <a:pt x="35936" y="18214"/>
                    <a:pt x="35936" y="11741"/>
                  </a:cubicBezTo>
                  <a:cubicBezTo>
                    <a:pt x="35936" y="5266"/>
                    <a:pt x="27875" y="0"/>
                    <a:pt x="17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3"/>
            <p:cNvSpPr/>
            <p:nvPr/>
          </p:nvSpPr>
          <p:spPr>
            <a:xfrm>
              <a:off x="-3317399" y="2797713"/>
              <a:ext cx="744275" cy="5895"/>
            </a:xfrm>
            <a:custGeom>
              <a:rect b="b" l="l" r="r" t="t"/>
              <a:pathLst>
                <a:path extrusionOk="0" h="282" w="35607">
                  <a:moveTo>
                    <a:pt x="0" y="1"/>
                  </a:moveTo>
                  <a:lnTo>
                    <a:pt x="0" y="282"/>
                  </a:lnTo>
                  <a:lnTo>
                    <a:pt x="35606" y="282"/>
                  </a:lnTo>
                  <a:lnTo>
                    <a:pt x="356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3"/>
            <p:cNvSpPr/>
            <p:nvPr/>
          </p:nvSpPr>
          <p:spPr>
            <a:xfrm>
              <a:off x="-2947717" y="2428052"/>
              <a:ext cx="5915" cy="745237"/>
            </a:xfrm>
            <a:custGeom>
              <a:rect b="b" l="l" r="r" t="t"/>
              <a:pathLst>
                <a:path extrusionOk="0" h="35653" w="283">
                  <a:moveTo>
                    <a:pt x="0" y="0"/>
                  </a:moveTo>
                  <a:lnTo>
                    <a:pt x="0" y="35653"/>
                  </a:lnTo>
                  <a:lnTo>
                    <a:pt x="283" y="35653"/>
                  </a:lnTo>
                  <a:lnTo>
                    <a:pt x="2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3"/>
            <p:cNvSpPr/>
            <p:nvPr/>
          </p:nvSpPr>
          <p:spPr>
            <a:xfrm>
              <a:off x="-3407154" y="4714451"/>
              <a:ext cx="2674224" cy="129073"/>
            </a:xfrm>
            <a:custGeom>
              <a:rect b="b" l="l" r="r" t="t"/>
              <a:pathLst>
                <a:path extrusionOk="0" h="6175" w="127938">
                  <a:moveTo>
                    <a:pt x="3087" y="1"/>
                  </a:moveTo>
                  <a:cubicBezTo>
                    <a:pt x="1383" y="1"/>
                    <a:pt x="0" y="1383"/>
                    <a:pt x="0" y="3088"/>
                  </a:cubicBezTo>
                  <a:cubicBezTo>
                    <a:pt x="0" y="4792"/>
                    <a:pt x="1383" y="6175"/>
                    <a:pt x="3087" y="6175"/>
                  </a:cubicBezTo>
                  <a:lnTo>
                    <a:pt x="124851" y="6175"/>
                  </a:lnTo>
                  <a:cubicBezTo>
                    <a:pt x="126557" y="6175"/>
                    <a:pt x="127938" y="4792"/>
                    <a:pt x="127938" y="3088"/>
                  </a:cubicBezTo>
                  <a:cubicBezTo>
                    <a:pt x="127938" y="1383"/>
                    <a:pt x="126557" y="1"/>
                    <a:pt x="124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3"/>
            <p:cNvSpPr/>
            <p:nvPr/>
          </p:nvSpPr>
          <p:spPr>
            <a:xfrm>
              <a:off x="-1601721" y="3650556"/>
              <a:ext cx="605525" cy="605545"/>
            </a:xfrm>
            <a:custGeom>
              <a:rect b="b" l="l" r="r" t="t"/>
              <a:pathLst>
                <a:path extrusionOk="0" h="28970" w="28969">
                  <a:moveTo>
                    <a:pt x="14485" y="5484"/>
                  </a:moveTo>
                  <a:cubicBezTo>
                    <a:pt x="19457" y="5484"/>
                    <a:pt x="23487" y="9515"/>
                    <a:pt x="23487" y="14487"/>
                  </a:cubicBezTo>
                  <a:cubicBezTo>
                    <a:pt x="23487" y="19457"/>
                    <a:pt x="19457" y="23489"/>
                    <a:pt x="14485" y="23489"/>
                  </a:cubicBezTo>
                  <a:cubicBezTo>
                    <a:pt x="9512" y="23489"/>
                    <a:pt x="5482" y="19457"/>
                    <a:pt x="5482" y="14487"/>
                  </a:cubicBezTo>
                  <a:cubicBezTo>
                    <a:pt x="5482" y="9515"/>
                    <a:pt x="9512" y="5484"/>
                    <a:pt x="14485" y="5484"/>
                  </a:cubicBezTo>
                  <a:close/>
                  <a:moveTo>
                    <a:pt x="14485" y="1"/>
                  </a:moveTo>
                  <a:cubicBezTo>
                    <a:pt x="6485" y="1"/>
                    <a:pt x="0" y="6487"/>
                    <a:pt x="0" y="14485"/>
                  </a:cubicBezTo>
                  <a:cubicBezTo>
                    <a:pt x="0" y="22485"/>
                    <a:pt x="6485" y="28970"/>
                    <a:pt x="14485" y="28970"/>
                  </a:cubicBezTo>
                  <a:cubicBezTo>
                    <a:pt x="22484" y="28970"/>
                    <a:pt x="28969" y="22485"/>
                    <a:pt x="28969" y="14485"/>
                  </a:cubicBezTo>
                  <a:cubicBezTo>
                    <a:pt x="28969" y="6485"/>
                    <a:pt x="22484" y="1"/>
                    <a:pt x="144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3"/>
            <p:cNvSpPr/>
            <p:nvPr/>
          </p:nvSpPr>
          <p:spPr>
            <a:xfrm>
              <a:off x="-1198157" y="3632078"/>
              <a:ext cx="148157" cy="122990"/>
            </a:xfrm>
            <a:custGeom>
              <a:rect b="b" l="l" r="r" t="t"/>
              <a:pathLst>
                <a:path extrusionOk="0" h="5884" w="7088">
                  <a:moveTo>
                    <a:pt x="1381" y="1"/>
                  </a:moveTo>
                  <a:lnTo>
                    <a:pt x="0" y="2163"/>
                  </a:lnTo>
                  <a:lnTo>
                    <a:pt x="5423" y="5884"/>
                  </a:lnTo>
                  <a:lnTo>
                    <a:pt x="7088" y="4219"/>
                  </a:lnTo>
                  <a:cubicBezTo>
                    <a:pt x="5315" y="1100"/>
                    <a:pt x="1381" y="1"/>
                    <a:pt x="1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3"/>
            <p:cNvSpPr/>
            <p:nvPr/>
          </p:nvSpPr>
          <p:spPr>
            <a:xfrm>
              <a:off x="-1018897" y="3849631"/>
              <a:ext cx="78552" cy="148199"/>
            </a:xfrm>
            <a:custGeom>
              <a:rect b="b" l="l" r="r" t="t"/>
              <a:pathLst>
                <a:path extrusionOk="0" h="7090" w="3758">
                  <a:moveTo>
                    <a:pt x="2292" y="0"/>
                  </a:moveTo>
                  <a:lnTo>
                    <a:pt x="0" y="733"/>
                  </a:lnTo>
                  <a:lnTo>
                    <a:pt x="449" y="7089"/>
                  </a:lnTo>
                  <a:lnTo>
                    <a:pt x="3285" y="6332"/>
                  </a:lnTo>
                  <a:cubicBezTo>
                    <a:pt x="3758" y="3426"/>
                    <a:pt x="2292" y="0"/>
                    <a:pt x="2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3"/>
            <p:cNvSpPr/>
            <p:nvPr/>
          </p:nvSpPr>
          <p:spPr>
            <a:xfrm>
              <a:off x="-1098389" y="4074354"/>
              <a:ext cx="117514" cy="132376"/>
            </a:xfrm>
            <a:custGeom>
              <a:rect b="b" l="l" r="r" t="t"/>
              <a:pathLst>
                <a:path extrusionOk="0" h="6333" w="5622">
                  <a:moveTo>
                    <a:pt x="3213" y="0"/>
                  </a:moveTo>
                  <a:lnTo>
                    <a:pt x="0" y="4631"/>
                  </a:lnTo>
                  <a:lnTo>
                    <a:pt x="1984" y="6332"/>
                  </a:lnTo>
                  <a:cubicBezTo>
                    <a:pt x="3992" y="4938"/>
                    <a:pt x="5622" y="1488"/>
                    <a:pt x="5622" y="1488"/>
                  </a:cubicBezTo>
                  <a:lnTo>
                    <a:pt x="32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3"/>
            <p:cNvSpPr/>
            <p:nvPr/>
          </p:nvSpPr>
          <p:spPr>
            <a:xfrm>
              <a:off x="-1305575" y="4210659"/>
              <a:ext cx="151857" cy="93351"/>
            </a:xfrm>
            <a:custGeom>
              <a:rect b="b" l="l" r="r" t="t"/>
              <a:pathLst>
                <a:path extrusionOk="0" h="4466" w="7265">
                  <a:moveTo>
                    <a:pt x="6379" y="0"/>
                  </a:moveTo>
                  <a:lnTo>
                    <a:pt x="0" y="1630"/>
                  </a:lnTo>
                  <a:lnTo>
                    <a:pt x="1027" y="4466"/>
                  </a:lnTo>
                  <a:cubicBezTo>
                    <a:pt x="1027" y="4466"/>
                    <a:pt x="5139" y="4254"/>
                    <a:pt x="7264" y="3048"/>
                  </a:cubicBezTo>
                  <a:lnTo>
                    <a:pt x="6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3"/>
            <p:cNvSpPr/>
            <p:nvPr/>
          </p:nvSpPr>
          <p:spPr>
            <a:xfrm>
              <a:off x="-1453753" y="3612722"/>
              <a:ext cx="156246" cy="91971"/>
            </a:xfrm>
            <a:custGeom>
              <a:rect b="b" l="l" r="r" t="t"/>
              <a:pathLst>
                <a:path extrusionOk="0" h="4400" w="7475">
                  <a:moveTo>
                    <a:pt x="6414" y="0"/>
                  </a:moveTo>
                  <a:cubicBezTo>
                    <a:pt x="2938" y="0"/>
                    <a:pt x="0" y="1634"/>
                    <a:pt x="0" y="1634"/>
                  </a:cubicBezTo>
                  <a:lnTo>
                    <a:pt x="390" y="4399"/>
                  </a:lnTo>
                  <a:lnTo>
                    <a:pt x="7475" y="2199"/>
                  </a:lnTo>
                  <a:lnTo>
                    <a:pt x="6733" y="5"/>
                  </a:lnTo>
                  <a:cubicBezTo>
                    <a:pt x="6626" y="2"/>
                    <a:pt x="6520" y="0"/>
                    <a:pt x="6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3"/>
            <p:cNvSpPr/>
            <p:nvPr/>
          </p:nvSpPr>
          <p:spPr>
            <a:xfrm>
              <a:off x="-1638217" y="3728668"/>
              <a:ext cx="117054" cy="154093"/>
            </a:xfrm>
            <a:custGeom>
              <a:rect b="b" l="l" r="r" t="t"/>
              <a:pathLst>
                <a:path extrusionOk="0" h="7372" w="5600">
                  <a:moveTo>
                    <a:pt x="3261" y="0"/>
                  </a:moveTo>
                  <a:cubicBezTo>
                    <a:pt x="3261" y="0"/>
                    <a:pt x="710" y="2220"/>
                    <a:pt x="1" y="6002"/>
                  </a:cubicBezTo>
                  <a:lnTo>
                    <a:pt x="2504" y="7372"/>
                  </a:lnTo>
                  <a:lnTo>
                    <a:pt x="5600" y="1606"/>
                  </a:lnTo>
                  <a:lnTo>
                    <a:pt x="3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3"/>
            <p:cNvSpPr/>
            <p:nvPr/>
          </p:nvSpPr>
          <p:spPr>
            <a:xfrm>
              <a:off x="-1622164" y="2847962"/>
              <a:ext cx="527746" cy="527725"/>
            </a:xfrm>
            <a:custGeom>
              <a:rect b="b" l="l" r="r" t="t"/>
              <a:pathLst>
                <a:path extrusionOk="0" h="25247" w="25248">
                  <a:moveTo>
                    <a:pt x="12624" y="4778"/>
                  </a:moveTo>
                  <a:cubicBezTo>
                    <a:pt x="16957" y="4778"/>
                    <a:pt x="20470" y="8290"/>
                    <a:pt x="20470" y="12623"/>
                  </a:cubicBezTo>
                  <a:cubicBezTo>
                    <a:pt x="20470" y="16956"/>
                    <a:pt x="16958" y="20469"/>
                    <a:pt x="12624" y="20469"/>
                  </a:cubicBezTo>
                  <a:cubicBezTo>
                    <a:pt x="8290" y="20469"/>
                    <a:pt x="4778" y="16956"/>
                    <a:pt x="4778" y="12623"/>
                  </a:cubicBezTo>
                  <a:cubicBezTo>
                    <a:pt x="4778" y="8290"/>
                    <a:pt x="8290" y="4778"/>
                    <a:pt x="12624" y="4778"/>
                  </a:cubicBezTo>
                  <a:close/>
                  <a:moveTo>
                    <a:pt x="12624" y="0"/>
                  </a:moveTo>
                  <a:cubicBezTo>
                    <a:pt x="5652" y="0"/>
                    <a:pt x="1" y="5652"/>
                    <a:pt x="1" y="12623"/>
                  </a:cubicBezTo>
                  <a:cubicBezTo>
                    <a:pt x="1" y="19595"/>
                    <a:pt x="5652" y="25247"/>
                    <a:pt x="12624" y="25247"/>
                  </a:cubicBezTo>
                  <a:cubicBezTo>
                    <a:pt x="19596" y="25247"/>
                    <a:pt x="25247" y="19595"/>
                    <a:pt x="25247" y="12623"/>
                  </a:cubicBezTo>
                  <a:cubicBezTo>
                    <a:pt x="25247" y="5652"/>
                    <a:pt x="19596" y="0"/>
                    <a:pt x="126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3"/>
            <p:cNvSpPr/>
            <p:nvPr/>
          </p:nvSpPr>
          <p:spPr>
            <a:xfrm>
              <a:off x="-1270459" y="2831846"/>
              <a:ext cx="129136" cy="107188"/>
            </a:xfrm>
            <a:custGeom>
              <a:rect b="b" l="l" r="r" t="t"/>
              <a:pathLst>
                <a:path extrusionOk="0" h="5128" w="6178">
                  <a:moveTo>
                    <a:pt x="1205" y="0"/>
                  </a:moveTo>
                  <a:lnTo>
                    <a:pt x="1" y="1884"/>
                  </a:lnTo>
                  <a:lnTo>
                    <a:pt x="4726" y="5128"/>
                  </a:lnTo>
                  <a:lnTo>
                    <a:pt x="6177" y="3676"/>
                  </a:lnTo>
                  <a:cubicBezTo>
                    <a:pt x="4634" y="958"/>
                    <a:pt x="1205" y="0"/>
                    <a:pt x="1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3"/>
            <p:cNvSpPr/>
            <p:nvPr/>
          </p:nvSpPr>
          <p:spPr>
            <a:xfrm>
              <a:off x="-1114212" y="3021432"/>
              <a:ext cx="68456" cy="129157"/>
            </a:xfrm>
            <a:custGeom>
              <a:rect b="b" l="l" r="r" t="t"/>
              <a:pathLst>
                <a:path extrusionOk="0" h="6179" w="3275">
                  <a:moveTo>
                    <a:pt x="1998" y="0"/>
                  </a:moveTo>
                  <a:lnTo>
                    <a:pt x="0" y="639"/>
                  </a:lnTo>
                  <a:lnTo>
                    <a:pt x="391" y="6179"/>
                  </a:lnTo>
                  <a:lnTo>
                    <a:pt x="2863" y="5519"/>
                  </a:lnTo>
                  <a:cubicBezTo>
                    <a:pt x="3275" y="2987"/>
                    <a:pt x="1998" y="0"/>
                    <a:pt x="19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3"/>
            <p:cNvSpPr/>
            <p:nvPr/>
          </p:nvSpPr>
          <p:spPr>
            <a:xfrm>
              <a:off x="-1183504" y="3217289"/>
              <a:ext cx="102464" cy="115340"/>
            </a:xfrm>
            <a:custGeom>
              <a:rect b="b" l="l" r="r" t="t"/>
              <a:pathLst>
                <a:path extrusionOk="0" h="5518" w="4902">
                  <a:moveTo>
                    <a:pt x="2801" y="0"/>
                  </a:moveTo>
                  <a:lnTo>
                    <a:pt x="1" y="4035"/>
                  </a:lnTo>
                  <a:lnTo>
                    <a:pt x="1731" y="5517"/>
                  </a:lnTo>
                  <a:cubicBezTo>
                    <a:pt x="3480" y="4303"/>
                    <a:pt x="4901" y="1296"/>
                    <a:pt x="4901" y="1296"/>
                  </a:cubicBezTo>
                  <a:lnTo>
                    <a:pt x="28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3"/>
            <p:cNvSpPr/>
            <p:nvPr/>
          </p:nvSpPr>
          <p:spPr>
            <a:xfrm>
              <a:off x="-1528605" y="3313649"/>
              <a:ext cx="117054" cy="95106"/>
            </a:xfrm>
            <a:custGeom>
              <a:rect b="b" l="l" r="r" t="t"/>
              <a:pathLst>
                <a:path extrusionOk="0" h="4550" w="5600">
                  <a:moveTo>
                    <a:pt x="1356" y="1"/>
                  </a:moveTo>
                  <a:lnTo>
                    <a:pt x="0" y="2064"/>
                  </a:lnTo>
                  <a:cubicBezTo>
                    <a:pt x="0" y="2064"/>
                    <a:pt x="2559" y="4189"/>
                    <a:pt x="4657" y="4549"/>
                  </a:cubicBezTo>
                  <a:lnTo>
                    <a:pt x="5599" y="2475"/>
                  </a:lnTo>
                  <a:lnTo>
                    <a:pt x="1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3"/>
            <p:cNvSpPr/>
            <p:nvPr/>
          </p:nvSpPr>
          <p:spPr>
            <a:xfrm>
              <a:off x="-1364060" y="3336077"/>
              <a:ext cx="132376" cy="81353"/>
            </a:xfrm>
            <a:custGeom>
              <a:rect b="b" l="l" r="r" t="t"/>
              <a:pathLst>
                <a:path extrusionOk="0" h="3892" w="6333">
                  <a:moveTo>
                    <a:pt x="5560" y="1"/>
                  </a:moveTo>
                  <a:lnTo>
                    <a:pt x="1" y="1420"/>
                  </a:lnTo>
                  <a:lnTo>
                    <a:pt x="896" y="3891"/>
                  </a:lnTo>
                  <a:cubicBezTo>
                    <a:pt x="896" y="3891"/>
                    <a:pt x="4479" y="3706"/>
                    <a:pt x="6333" y="2656"/>
                  </a:cubicBezTo>
                  <a:lnTo>
                    <a:pt x="55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3"/>
            <p:cNvSpPr/>
            <p:nvPr/>
          </p:nvSpPr>
          <p:spPr>
            <a:xfrm>
              <a:off x="-1493196" y="2814957"/>
              <a:ext cx="136180" cy="80161"/>
            </a:xfrm>
            <a:custGeom>
              <a:rect b="b" l="l" r="r" t="t"/>
              <a:pathLst>
                <a:path extrusionOk="0" h="3835" w="6515">
                  <a:moveTo>
                    <a:pt x="5591" y="1"/>
                  </a:moveTo>
                  <a:cubicBezTo>
                    <a:pt x="2561" y="1"/>
                    <a:pt x="1" y="1425"/>
                    <a:pt x="1" y="1425"/>
                  </a:cubicBezTo>
                  <a:lnTo>
                    <a:pt x="341" y="3834"/>
                  </a:lnTo>
                  <a:lnTo>
                    <a:pt x="6515" y="1918"/>
                  </a:lnTo>
                  <a:lnTo>
                    <a:pt x="5868" y="5"/>
                  </a:lnTo>
                  <a:cubicBezTo>
                    <a:pt x="5775" y="2"/>
                    <a:pt x="5683" y="1"/>
                    <a:pt x="55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3"/>
            <p:cNvSpPr/>
            <p:nvPr/>
          </p:nvSpPr>
          <p:spPr>
            <a:xfrm>
              <a:off x="-1653936" y="2916000"/>
              <a:ext cx="102025" cy="134299"/>
            </a:xfrm>
            <a:custGeom>
              <a:rect b="b" l="l" r="r" t="t"/>
              <a:pathLst>
                <a:path extrusionOk="0" h="6425" w="4881">
                  <a:moveTo>
                    <a:pt x="2841" y="0"/>
                  </a:moveTo>
                  <a:cubicBezTo>
                    <a:pt x="2841" y="0"/>
                    <a:pt x="617" y="1935"/>
                    <a:pt x="0" y="5229"/>
                  </a:cubicBezTo>
                  <a:lnTo>
                    <a:pt x="2182" y="6424"/>
                  </a:lnTo>
                  <a:lnTo>
                    <a:pt x="4880" y="1400"/>
                  </a:lnTo>
                  <a:lnTo>
                    <a:pt x="28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3"/>
            <p:cNvSpPr/>
            <p:nvPr/>
          </p:nvSpPr>
          <p:spPr>
            <a:xfrm>
              <a:off x="-2293594" y="2349166"/>
              <a:ext cx="777719" cy="681798"/>
            </a:xfrm>
            <a:custGeom>
              <a:rect b="b" l="l" r="r" t="t"/>
              <a:pathLst>
                <a:path extrusionOk="0" h="32618" w="37207">
                  <a:moveTo>
                    <a:pt x="18596" y="6171"/>
                  </a:moveTo>
                  <a:cubicBezTo>
                    <a:pt x="22349" y="6171"/>
                    <a:pt x="25955" y="8264"/>
                    <a:pt x="27711" y="11863"/>
                  </a:cubicBezTo>
                  <a:cubicBezTo>
                    <a:pt x="30166" y="16893"/>
                    <a:pt x="28079" y="22962"/>
                    <a:pt x="23048" y="25415"/>
                  </a:cubicBezTo>
                  <a:cubicBezTo>
                    <a:pt x="21617" y="26113"/>
                    <a:pt x="20102" y="26444"/>
                    <a:pt x="18611" y="26444"/>
                  </a:cubicBezTo>
                  <a:cubicBezTo>
                    <a:pt x="14858" y="26444"/>
                    <a:pt x="11252" y="24352"/>
                    <a:pt x="9496" y="20752"/>
                  </a:cubicBezTo>
                  <a:cubicBezTo>
                    <a:pt x="7040" y="15722"/>
                    <a:pt x="9129" y="9654"/>
                    <a:pt x="14159" y="7200"/>
                  </a:cubicBezTo>
                  <a:cubicBezTo>
                    <a:pt x="15590" y="6502"/>
                    <a:pt x="17105" y="6171"/>
                    <a:pt x="18596" y="6171"/>
                  </a:cubicBezTo>
                  <a:close/>
                  <a:moveTo>
                    <a:pt x="18592" y="0"/>
                  </a:moveTo>
                  <a:cubicBezTo>
                    <a:pt x="16192" y="0"/>
                    <a:pt x="13754" y="532"/>
                    <a:pt x="11452" y="1656"/>
                  </a:cubicBezTo>
                  <a:cubicBezTo>
                    <a:pt x="3360" y="5606"/>
                    <a:pt x="1" y="15368"/>
                    <a:pt x="3951" y="23459"/>
                  </a:cubicBezTo>
                  <a:cubicBezTo>
                    <a:pt x="6777" y="29250"/>
                    <a:pt x="12579" y="32618"/>
                    <a:pt x="18616" y="32618"/>
                  </a:cubicBezTo>
                  <a:cubicBezTo>
                    <a:pt x="21016" y="32618"/>
                    <a:pt x="23453" y="32086"/>
                    <a:pt x="25754" y="30962"/>
                  </a:cubicBezTo>
                  <a:cubicBezTo>
                    <a:pt x="33847" y="27012"/>
                    <a:pt x="37207" y="17250"/>
                    <a:pt x="33257" y="9157"/>
                  </a:cubicBezTo>
                  <a:cubicBezTo>
                    <a:pt x="30431" y="3367"/>
                    <a:pt x="24629" y="0"/>
                    <a:pt x="18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3"/>
            <p:cNvSpPr/>
            <p:nvPr/>
          </p:nvSpPr>
          <p:spPr>
            <a:xfrm>
              <a:off x="-1939046" y="2297934"/>
              <a:ext cx="171129" cy="85826"/>
            </a:xfrm>
            <a:custGeom>
              <a:rect b="b" l="l" r="r" t="t"/>
              <a:pathLst>
                <a:path extrusionOk="0" h="4106" w="8187">
                  <a:moveTo>
                    <a:pt x="2316" y="1"/>
                  </a:moveTo>
                  <a:cubicBezTo>
                    <a:pt x="1135" y="1"/>
                    <a:pt x="331" y="149"/>
                    <a:pt x="331" y="149"/>
                  </a:cubicBezTo>
                  <a:lnTo>
                    <a:pt x="0" y="3018"/>
                  </a:lnTo>
                  <a:lnTo>
                    <a:pt x="7324" y="4105"/>
                  </a:lnTo>
                  <a:lnTo>
                    <a:pt x="8186" y="1598"/>
                  </a:lnTo>
                  <a:cubicBezTo>
                    <a:pt x="6259" y="279"/>
                    <a:pt x="3934" y="1"/>
                    <a:pt x="2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3"/>
            <p:cNvSpPr/>
            <p:nvPr/>
          </p:nvSpPr>
          <p:spPr>
            <a:xfrm>
              <a:off x="-1665035" y="2423223"/>
              <a:ext cx="127254" cy="168934"/>
            </a:xfrm>
            <a:custGeom>
              <a:rect b="b" l="l" r="r" t="t"/>
              <a:pathLst>
                <a:path extrusionOk="0" h="8082" w="6088">
                  <a:moveTo>
                    <a:pt x="1957" y="1"/>
                  </a:moveTo>
                  <a:lnTo>
                    <a:pt x="0" y="1873"/>
                  </a:lnTo>
                  <a:lnTo>
                    <a:pt x="3593" y="8081"/>
                  </a:lnTo>
                  <a:lnTo>
                    <a:pt x="6088" y="5916"/>
                  </a:lnTo>
                  <a:cubicBezTo>
                    <a:pt x="5130" y="2743"/>
                    <a:pt x="1957" y="1"/>
                    <a:pt x="1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3"/>
            <p:cNvSpPr/>
            <p:nvPr/>
          </p:nvSpPr>
          <p:spPr>
            <a:xfrm>
              <a:off x="-1594322" y="2680303"/>
              <a:ext cx="87623" cy="146568"/>
            </a:xfrm>
            <a:custGeom>
              <a:rect b="b" l="l" r="r" t="t"/>
              <a:pathLst>
                <a:path extrusionOk="0" h="7012" w="4192">
                  <a:moveTo>
                    <a:pt x="965" y="0"/>
                  </a:moveTo>
                  <a:lnTo>
                    <a:pt x="1" y="6270"/>
                  </a:lnTo>
                  <a:lnTo>
                    <a:pt x="2849" y="7012"/>
                  </a:lnTo>
                  <a:cubicBezTo>
                    <a:pt x="4192" y="4611"/>
                    <a:pt x="4138" y="315"/>
                    <a:pt x="4138" y="315"/>
                  </a:cubicBezTo>
                  <a:lnTo>
                    <a:pt x="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3"/>
            <p:cNvSpPr/>
            <p:nvPr/>
          </p:nvSpPr>
          <p:spPr>
            <a:xfrm>
              <a:off x="-1963669" y="3004794"/>
              <a:ext cx="142471" cy="77318"/>
            </a:xfrm>
            <a:custGeom>
              <a:rect b="b" l="l" r="r" t="t"/>
              <a:pathLst>
                <a:path extrusionOk="0" h="3699" w="6816">
                  <a:moveTo>
                    <a:pt x="406" y="0"/>
                  </a:moveTo>
                  <a:lnTo>
                    <a:pt x="0" y="3163"/>
                  </a:lnTo>
                  <a:cubicBezTo>
                    <a:pt x="0" y="3163"/>
                    <a:pt x="2196" y="3698"/>
                    <a:pt x="4411" y="3698"/>
                  </a:cubicBezTo>
                  <a:cubicBezTo>
                    <a:pt x="5249" y="3698"/>
                    <a:pt x="6090" y="3622"/>
                    <a:pt x="6815" y="3410"/>
                  </a:cubicBezTo>
                  <a:lnTo>
                    <a:pt x="6734" y="469"/>
                  </a:lnTo>
                  <a:lnTo>
                    <a:pt x="406" y="0"/>
                  </a:lnTo>
                  <a:close/>
                </a:path>
              </a:pathLst>
            </a:custGeom>
            <a:solidFill>
              <a:srgbClr val="E2E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3"/>
            <p:cNvSpPr/>
            <p:nvPr/>
          </p:nvSpPr>
          <p:spPr>
            <a:xfrm>
              <a:off x="-1767562" y="2887802"/>
              <a:ext cx="168265" cy="149683"/>
            </a:xfrm>
            <a:custGeom>
              <a:rect b="b" l="l" r="r" t="t"/>
              <a:pathLst>
                <a:path extrusionOk="0" h="7161" w="8050">
                  <a:moveTo>
                    <a:pt x="5649" y="1"/>
                  </a:moveTo>
                  <a:lnTo>
                    <a:pt x="1" y="4799"/>
                  </a:lnTo>
                  <a:lnTo>
                    <a:pt x="2439" y="7160"/>
                  </a:lnTo>
                  <a:cubicBezTo>
                    <a:pt x="2439" y="7160"/>
                    <a:pt x="6494" y="4915"/>
                    <a:pt x="8050" y="2646"/>
                  </a:cubicBez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3"/>
            <p:cNvSpPr/>
            <p:nvPr/>
          </p:nvSpPr>
          <p:spPr>
            <a:xfrm>
              <a:off x="-2212618" y="2352489"/>
              <a:ext cx="163917" cy="158399"/>
            </a:xfrm>
            <a:custGeom>
              <a:rect b="b" l="l" r="r" t="t"/>
              <a:pathLst>
                <a:path extrusionOk="0" h="7578" w="7842">
                  <a:moveTo>
                    <a:pt x="6008" y="0"/>
                  </a:moveTo>
                  <a:cubicBezTo>
                    <a:pt x="2298" y="1678"/>
                    <a:pt x="0" y="4975"/>
                    <a:pt x="0" y="4975"/>
                  </a:cubicBezTo>
                  <a:lnTo>
                    <a:pt x="1760" y="7578"/>
                  </a:lnTo>
                  <a:lnTo>
                    <a:pt x="7842" y="1856"/>
                  </a:lnTo>
                  <a:lnTo>
                    <a:pt x="60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3"/>
            <p:cNvSpPr/>
            <p:nvPr/>
          </p:nvSpPr>
          <p:spPr>
            <a:xfrm>
              <a:off x="-2320956" y="2596568"/>
              <a:ext cx="97113" cy="163687"/>
            </a:xfrm>
            <a:custGeom>
              <a:rect b="b" l="l" r="r" t="t"/>
              <a:pathLst>
                <a:path extrusionOk="0" h="7831" w="4646">
                  <a:moveTo>
                    <a:pt x="1485" y="0"/>
                  </a:moveTo>
                  <a:cubicBezTo>
                    <a:pt x="1485" y="0"/>
                    <a:pt x="1" y="3506"/>
                    <a:pt x="1150" y="7681"/>
                  </a:cubicBezTo>
                  <a:lnTo>
                    <a:pt x="4360" y="7830"/>
                  </a:lnTo>
                  <a:lnTo>
                    <a:pt x="4645" y="470"/>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3"/>
            <p:cNvSpPr/>
            <p:nvPr/>
          </p:nvSpPr>
          <p:spPr>
            <a:xfrm>
              <a:off x="-3140563" y="2874090"/>
              <a:ext cx="1840967" cy="1908670"/>
            </a:xfrm>
            <a:custGeom>
              <a:rect b="b" l="l" r="r" t="t"/>
              <a:pathLst>
                <a:path extrusionOk="0" h="91313" w="88074">
                  <a:moveTo>
                    <a:pt x="2311" y="0"/>
                  </a:moveTo>
                  <a:lnTo>
                    <a:pt x="2301" y="7"/>
                  </a:lnTo>
                  <a:cubicBezTo>
                    <a:pt x="855" y="1018"/>
                    <a:pt x="1" y="2677"/>
                    <a:pt x="1" y="4441"/>
                  </a:cubicBezTo>
                  <a:lnTo>
                    <a:pt x="1" y="4582"/>
                  </a:lnTo>
                  <a:cubicBezTo>
                    <a:pt x="1" y="4793"/>
                    <a:pt x="34" y="5000"/>
                    <a:pt x="99" y="5200"/>
                  </a:cubicBezTo>
                  <a:lnTo>
                    <a:pt x="28008" y="89820"/>
                  </a:lnTo>
                  <a:cubicBezTo>
                    <a:pt x="28302" y="90717"/>
                    <a:pt x="29139" y="91312"/>
                    <a:pt x="30070" y="91312"/>
                  </a:cubicBezTo>
                  <a:cubicBezTo>
                    <a:pt x="30129" y="91312"/>
                    <a:pt x="30189" y="91310"/>
                    <a:pt x="30249" y="91305"/>
                  </a:cubicBezTo>
                  <a:lnTo>
                    <a:pt x="85414" y="86766"/>
                  </a:lnTo>
                  <a:cubicBezTo>
                    <a:pt x="85414" y="86766"/>
                    <a:pt x="87780" y="84915"/>
                    <a:pt x="88074" y="83077"/>
                  </a:cubicBezTo>
                  <a:lnTo>
                    <a:pt x="23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3"/>
            <p:cNvSpPr/>
            <p:nvPr/>
          </p:nvSpPr>
          <p:spPr>
            <a:xfrm>
              <a:off x="-3106952" y="2775556"/>
              <a:ext cx="1813355" cy="1947632"/>
            </a:xfrm>
            <a:custGeom>
              <a:rect b="b" l="l" r="r" t="t"/>
              <a:pathLst>
                <a:path extrusionOk="0" h="93177" w="86753">
                  <a:moveTo>
                    <a:pt x="54538" y="0"/>
                  </a:moveTo>
                  <a:cubicBezTo>
                    <a:pt x="54461" y="0"/>
                    <a:pt x="54383" y="4"/>
                    <a:pt x="54305" y="10"/>
                  </a:cubicBezTo>
                  <a:lnTo>
                    <a:pt x="1242" y="4526"/>
                  </a:lnTo>
                  <a:cubicBezTo>
                    <a:pt x="494" y="4591"/>
                    <a:pt x="1" y="5337"/>
                    <a:pt x="235" y="6050"/>
                  </a:cubicBezTo>
                  <a:lnTo>
                    <a:pt x="28176" y="90855"/>
                  </a:lnTo>
                  <a:cubicBezTo>
                    <a:pt x="28637" y="92249"/>
                    <a:pt x="29937" y="93177"/>
                    <a:pt x="31383" y="93177"/>
                  </a:cubicBezTo>
                  <a:cubicBezTo>
                    <a:pt x="31480" y="93177"/>
                    <a:pt x="31578" y="93172"/>
                    <a:pt x="31677" y="93164"/>
                  </a:cubicBezTo>
                  <a:lnTo>
                    <a:pt x="85488" y="88494"/>
                  </a:lnTo>
                  <a:cubicBezTo>
                    <a:pt x="86254" y="88426"/>
                    <a:pt x="86752" y="87659"/>
                    <a:pt x="86501" y="86933"/>
                  </a:cubicBezTo>
                  <a:lnTo>
                    <a:pt x="57098" y="1826"/>
                  </a:lnTo>
                  <a:cubicBezTo>
                    <a:pt x="56719" y="727"/>
                    <a:pt x="55684" y="0"/>
                    <a:pt x="545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3"/>
            <p:cNvSpPr/>
            <p:nvPr/>
          </p:nvSpPr>
          <p:spPr>
            <a:xfrm>
              <a:off x="-3006474" y="2841712"/>
              <a:ext cx="1573519" cy="1685870"/>
            </a:xfrm>
            <a:custGeom>
              <a:rect b="b" l="l" r="r" t="t"/>
              <a:pathLst>
                <a:path extrusionOk="0" h="80654" w="75279">
                  <a:moveTo>
                    <a:pt x="47798" y="0"/>
                  </a:moveTo>
                  <a:cubicBezTo>
                    <a:pt x="47754" y="0"/>
                    <a:pt x="47711" y="2"/>
                    <a:pt x="47667" y="6"/>
                  </a:cubicBezTo>
                  <a:lnTo>
                    <a:pt x="1745" y="3731"/>
                  </a:lnTo>
                  <a:cubicBezTo>
                    <a:pt x="696" y="3814"/>
                    <a:pt x="1" y="4861"/>
                    <a:pt x="331" y="5862"/>
                  </a:cubicBezTo>
                  <a:lnTo>
                    <a:pt x="24702" y="79538"/>
                  </a:lnTo>
                  <a:cubicBezTo>
                    <a:pt x="24924" y="80208"/>
                    <a:pt x="25549" y="80653"/>
                    <a:pt x="26246" y="80653"/>
                  </a:cubicBezTo>
                  <a:cubicBezTo>
                    <a:pt x="26292" y="80653"/>
                    <a:pt x="26338" y="80651"/>
                    <a:pt x="26384" y="80648"/>
                  </a:cubicBezTo>
                  <a:lnTo>
                    <a:pt x="73529" y="76678"/>
                  </a:lnTo>
                  <a:cubicBezTo>
                    <a:pt x="74588" y="76590"/>
                    <a:pt x="75278" y="75524"/>
                    <a:pt x="74930" y="74522"/>
                  </a:cubicBezTo>
                  <a:lnTo>
                    <a:pt x="49334" y="1093"/>
                  </a:lnTo>
                  <a:cubicBezTo>
                    <a:pt x="49105" y="434"/>
                    <a:pt x="48485" y="0"/>
                    <a:pt x="47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3"/>
            <p:cNvSpPr/>
            <p:nvPr/>
          </p:nvSpPr>
          <p:spPr>
            <a:xfrm>
              <a:off x="-2575339" y="3106944"/>
              <a:ext cx="473713" cy="421248"/>
            </a:xfrm>
            <a:custGeom>
              <a:rect b="b" l="l" r="r" t="t"/>
              <a:pathLst>
                <a:path extrusionOk="0" h="20153" w="22663">
                  <a:moveTo>
                    <a:pt x="10053" y="0"/>
                  </a:moveTo>
                  <a:cubicBezTo>
                    <a:pt x="9454" y="0"/>
                    <a:pt x="8861" y="45"/>
                    <a:pt x="8282" y="139"/>
                  </a:cubicBezTo>
                  <a:cubicBezTo>
                    <a:pt x="3013" y="989"/>
                    <a:pt x="1" y="5597"/>
                    <a:pt x="957" y="11196"/>
                  </a:cubicBezTo>
                  <a:cubicBezTo>
                    <a:pt x="1784" y="16033"/>
                    <a:pt x="7155" y="20153"/>
                    <a:pt x="12412" y="20153"/>
                  </a:cubicBezTo>
                  <a:cubicBezTo>
                    <a:pt x="12872" y="20153"/>
                    <a:pt x="13331" y="20121"/>
                    <a:pt x="13786" y="20056"/>
                  </a:cubicBezTo>
                  <a:cubicBezTo>
                    <a:pt x="19445" y="19244"/>
                    <a:pt x="22663" y="13638"/>
                    <a:pt x="21905" y="8355"/>
                  </a:cubicBezTo>
                  <a:cubicBezTo>
                    <a:pt x="21223" y="3603"/>
                    <a:pt x="15405" y="0"/>
                    <a:pt x="10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3"/>
            <p:cNvSpPr/>
            <p:nvPr/>
          </p:nvSpPr>
          <p:spPr>
            <a:xfrm>
              <a:off x="-2446141" y="3161019"/>
              <a:ext cx="164963" cy="153362"/>
            </a:xfrm>
            <a:custGeom>
              <a:rect b="b" l="l" r="r" t="t"/>
              <a:pathLst>
                <a:path extrusionOk="0" h="7337" w="7892">
                  <a:moveTo>
                    <a:pt x="3941" y="0"/>
                  </a:moveTo>
                  <a:cubicBezTo>
                    <a:pt x="2174" y="0"/>
                    <a:pt x="618" y="1280"/>
                    <a:pt x="326" y="3080"/>
                  </a:cubicBezTo>
                  <a:cubicBezTo>
                    <a:pt x="1" y="5080"/>
                    <a:pt x="1359" y="6965"/>
                    <a:pt x="3359" y="7289"/>
                  </a:cubicBezTo>
                  <a:cubicBezTo>
                    <a:pt x="3558" y="7321"/>
                    <a:pt x="3756" y="7337"/>
                    <a:pt x="3952" y="7337"/>
                  </a:cubicBezTo>
                  <a:cubicBezTo>
                    <a:pt x="5718" y="7337"/>
                    <a:pt x="7275" y="6057"/>
                    <a:pt x="7567" y="4257"/>
                  </a:cubicBezTo>
                  <a:cubicBezTo>
                    <a:pt x="7892" y="2257"/>
                    <a:pt x="6533" y="372"/>
                    <a:pt x="4534" y="49"/>
                  </a:cubicBezTo>
                  <a:cubicBezTo>
                    <a:pt x="4335" y="16"/>
                    <a:pt x="4137" y="0"/>
                    <a:pt x="39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3"/>
            <p:cNvSpPr/>
            <p:nvPr/>
          </p:nvSpPr>
          <p:spPr>
            <a:xfrm>
              <a:off x="-2436212" y="3329535"/>
              <a:ext cx="282978" cy="198699"/>
            </a:xfrm>
            <a:custGeom>
              <a:rect b="b" l="l" r="r" t="t"/>
              <a:pathLst>
                <a:path extrusionOk="0" h="9506" w="13538">
                  <a:moveTo>
                    <a:pt x="5569" y="0"/>
                  </a:moveTo>
                  <a:cubicBezTo>
                    <a:pt x="5300" y="0"/>
                    <a:pt x="5025" y="17"/>
                    <a:pt x="4745" y="51"/>
                  </a:cubicBezTo>
                  <a:cubicBezTo>
                    <a:pt x="0" y="636"/>
                    <a:pt x="29" y="6138"/>
                    <a:pt x="184" y="8047"/>
                  </a:cubicBezTo>
                  <a:cubicBezTo>
                    <a:pt x="1909" y="8965"/>
                    <a:pt x="3844" y="9505"/>
                    <a:pt x="5755" y="9505"/>
                  </a:cubicBezTo>
                  <a:cubicBezTo>
                    <a:pt x="6216" y="9505"/>
                    <a:pt x="6676" y="9474"/>
                    <a:pt x="7132" y="9408"/>
                  </a:cubicBezTo>
                  <a:cubicBezTo>
                    <a:pt x="9922" y="9006"/>
                    <a:pt x="12118" y="7438"/>
                    <a:pt x="13537" y="5319"/>
                  </a:cubicBezTo>
                  <a:cubicBezTo>
                    <a:pt x="12374" y="3555"/>
                    <a:pt x="9536" y="0"/>
                    <a:pt x="55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3"/>
            <p:cNvSpPr/>
            <p:nvPr/>
          </p:nvSpPr>
          <p:spPr>
            <a:xfrm>
              <a:off x="-2783193" y="2856156"/>
              <a:ext cx="596035" cy="93183"/>
            </a:xfrm>
            <a:custGeom>
              <a:rect b="b" l="l" r="r" t="t"/>
              <a:pathLst>
                <a:path extrusionOk="0" h="4458" w="28515">
                  <a:moveTo>
                    <a:pt x="28515" y="1"/>
                  </a:moveTo>
                  <a:lnTo>
                    <a:pt x="0" y="2313"/>
                  </a:lnTo>
                  <a:lnTo>
                    <a:pt x="2703" y="4458"/>
                  </a:lnTo>
                  <a:lnTo>
                    <a:pt x="27382" y="2355"/>
                  </a:lnTo>
                  <a:lnTo>
                    <a:pt x="28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3"/>
            <p:cNvSpPr/>
            <p:nvPr/>
          </p:nvSpPr>
          <p:spPr>
            <a:xfrm>
              <a:off x="-2151750" y="2858309"/>
              <a:ext cx="123806" cy="39673"/>
            </a:xfrm>
            <a:custGeom>
              <a:rect b="b" l="l" r="r" t="t"/>
              <a:pathLst>
                <a:path extrusionOk="0" h="1898" w="5923">
                  <a:moveTo>
                    <a:pt x="5067" y="1"/>
                  </a:moveTo>
                  <a:lnTo>
                    <a:pt x="0" y="385"/>
                  </a:lnTo>
                  <a:lnTo>
                    <a:pt x="815" y="1897"/>
                  </a:lnTo>
                  <a:lnTo>
                    <a:pt x="5923" y="1496"/>
                  </a:lnTo>
                  <a:lnTo>
                    <a:pt x="50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3"/>
            <p:cNvSpPr/>
            <p:nvPr/>
          </p:nvSpPr>
          <p:spPr>
            <a:xfrm>
              <a:off x="-2151750" y="2860587"/>
              <a:ext cx="96235" cy="37395"/>
            </a:xfrm>
            <a:custGeom>
              <a:rect b="b" l="l" r="r" t="t"/>
              <a:pathLst>
                <a:path extrusionOk="0" h="1789" w="4604">
                  <a:moveTo>
                    <a:pt x="3625" y="1"/>
                  </a:moveTo>
                  <a:lnTo>
                    <a:pt x="0" y="276"/>
                  </a:lnTo>
                  <a:lnTo>
                    <a:pt x="815" y="1788"/>
                  </a:lnTo>
                  <a:lnTo>
                    <a:pt x="4604" y="1491"/>
                  </a:lnTo>
                  <a:lnTo>
                    <a:pt x="3754" y="5"/>
                  </a:lnTo>
                  <a:lnTo>
                    <a:pt x="36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3"/>
            <p:cNvSpPr/>
            <p:nvPr/>
          </p:nvSpPr>
          <p:spPr>
            <a:xfrm>
              <a:off x="-2901313" y="2938700"/>
              <a:ext cx="14067" cy="28804"/>
            </a:xfrm>
            <a:custGeom>
              <a:rect b="b" l="l" r="r" t="t"/>
              <a:pathLst>
                <a:path extrusionOk="0" h="1378" w="673">
                  <a:moveTo>
                    <a:pt x="161" y="0"/>
                  </a:moveTo>
                  <a:cubicBezTo>
                    <a:pt x="147" y="0"/>
                    <a:pt x="133" y="3"/>
                    <a:pt x="119" y="7"/>
                  </a:cubicBezTo>
                  <a:cubicBezTo>
                    <a:pt x="40" y="33"/>
                    <a:pt x="0" y="120"/>
                    <a:pt x="31" y="197"/>
                  </a:cubicBezTo>
                  <a:lnTo>
                    <a:pt x="381" y="1280"/>
                  </a:lnTo>
                  <a:cubicBezTo>
                    <a:pt x="400" y="1338"/>
                    <a:pt x="453" y="1377"/>
                    <a:pt x="515" y="1377"/>
                  </a:cubicBezTo>
                  <a:cubicBezTo>
                    <a:pt x="530" y="1377"/>
                    <a:pt x="544" y="1374"/>
                    <a:pt x="558" y="1370"/>
                  </a:cubicBezTo>
                  <a:cubicBezTo>
                    <a:pt x="631" y="1346"/>
                    <a:pt x="672" y="1267"/>
                    <a:pt x="650" y="1193"/>
                  </a:cubicBezTo>
                  <a:lnTo>
                    <a:pt x="299" y="109"/>
                  </a:lnTo>
                  <a:cubicBezTo>
                    <a:pt x="283" y="44"/>
                    <a:pt x="225"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3"/>
            <p:cNvSpPr/>
            <p:nvPr/>
          </p:nvSpPr>
          <p:spPr>
            <a:xfrm>
              <a:off x="-2878801" y="2929231"/>
              <a:ext cx="16220" cy="35597"/>
            </a:xfrm>
            <a:custGeom>
              <a:rect b="b" l="l" r="r" t="t"/>
              <a:pathLst>
                <a:path extrusionOk="0" h="1703" w="776">
                  <a:moveTo>
                    <a:pt x="154" y="0"/>
                  </a:moveTo>
                  <a:cubicBezTo>
                    <a:pt x="140" y="0"/>
                    <a:pt x="125" y="2"/>
                    <a:pt x="111" y="7"/>
                  </a:cubicBezTo>
                  <a:cubicBezTo>
                    <a:pt x="41" y="30"/>
                    <a:pt x="0" y="103"/>
                    <a:pt x="17" y="174"/>
                  </a:cubicBezTo>
                  <a:lnTo>
                    <a:pt x="479" y="1606"/>
                  </a:lnTo>
                  <a:cubicBezTo>
                    <a:pt x="498" y="1663"/>
                    <a:pt x="551" y="1703"/>
                    <a:pt x="613" y="1703"/>
                  </a:cubicBezTo>
                  <a:cubicBezTo>
                    <a:pt x="708" y="1703"/>
                    <a:pt x="776" y="1610"/>
                    <a:pt x="746" y="1519"/>
                  </a:cubicBezTo>
                  <a:lnTo>
                    <a:pt x="284" y="87"/>
                  </a:lnTo>
                  <a:cubicBezTo>
                    <a:pt x="262" y="34"/>
                    <a:pt x="210"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3"/>
            <p:cNvSpPr/>
            <p:nvPr/>
          </p:nvSpPr>
          <p:spPr>
            <a:xfrm>
              <a:off x="-2852234" y="2920954"/>
              <a:ext cx="17767" cy="40718"/>
            </a:xfrm>
            <a:custGeom>
              <a:rect b="b" l="l" r="r" t="t"/>
              <a:pathLst>
                <a:path extrusionOk="0" h="1948" w="850">
                  <a:moveTo>
                    <a:pt x="156" y="1"/>
                  </a:moveTo>
                  <a:cubicBezTo>
                    <a:pt x="141" y="1"/>
                    <a:pt x="126" y="3"/>
                    <a:pt x="112" y="8"/>
                  </a:cubicBezTo>
                  <a:cubicBezTo>
                    <a:pt x="41" y="30"/>
                    <a:pt x="0" y="102"/>
                    <a:pt x="17" y="174"/>
                  </a:cubicBezTo>
                  <a:lnTo>
                    <a:pt x="558" y="1850"/>
                  </a:lnTo>
                  <a:cubicBezTo>
                    <a:pt x="577" y="1908"/>
                    <a:pt x="632" y="1948"/>
                    <a:pt x="692" y="1948"/>
                  </a:cubicBezTo>
                  <a:cubicBezTo>
                    <a:pt x="707" y="1948"/>
                    <a:pt x="722" y="1945"/>
                    <a:pt x="736" y="1941"/>
                  </a:cubicBezTo>
                  <a:cubicBezTo>
                    <a:pt x="810" y="1917"/>
                    <a:pt x="849" y="1838"/>
                    <a:pt x="827" y="1764"/>
                  </a:cubicBezTo>
                  <a:lnTo>
                    <a:pt x="286" y="88"/>
                  </a:lnTo>
                  <a:cubicBezTo>
                    <a:pt x="263" y="33"/>
                    <a:pt x="21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3"/>
            <p:cNvSpPr/>
            <p:nvPr/>
          </p:nvSpPr>
          <p:spPr>
            <a:xfrm>
              <a:off x="-2369303" y="4573986"/>
              <a:ext cx="85261" cy="69334"/>
            </a:xfrm>
            <a:custGeom>
              <a:rect b="b" l="l" r="r" t="t"/>
              <a:pathLst>
                <a:path extrusionOk="0" h="3317" w="4079">
                  <a:moveTo>
                    <a:pt x="3140" y="293"/>
                  </a:moveTo>
                  <a:lnTo>
                    <a:pt x="3747" y="2754"/>
                  </a:lnTo>
                  <a:lnTo>
                    <a:pt x="841" y="3022"/>
                  </a:lnTo>
                  <a:lnTo>
                    <a:pt x="327" y="554"/>
                  </a:lnTo>
                  <a:lnTo>
                    <a:pt x="3140" y="293"/>
                  </a:lnTo>
                  <a:close/>
                  <a:moveTo>
                    <a:pt x="3250" y="1"/>
                  </a:moveTo>
                  <a:cubicBezTo>
                    <a:pt x="3244" y="1"/>
                    <a:pt x="3239" y="1"/>
                    <a:pt x="3233" y="2"/>
                  </a:cubicBezTo>
                  <a:lnTo>
                    <a:pt x="143" y="289"/>
                  </a:lnTo>
                  <a:cubicBezTo>
                    <a:pt x="59" y="296"/>
                    <a:pt x="1" y="375"/>
                    <a:pt x="18" y="457"/>
                  </a:cubicBezTo>
                  <a:lnTo>
                    <a:pt x="589" y="3203"/>
                  </a:lnTo>
                  <a:cubicBezTo>
                    <a:pt x="604" y="3268"/>
                    <a:pt x="662" y="3316"/>
                    <a:pt x="728" y="3316"/>
                  </a:cubicBezTo>
                  <a:cubicBezTo>
                    <a:pt x="732" y="3316"/>
                    <a:pt x="736" y="3316"/>
                    <a:pt x="741" y="3315"/>
                  </a:cubicBezTo>
                  <a:lnTo>
                    <a:pt x="3935" y="3018"/>
                  </a:lnTo>
                  <a:cubicBezTo>
                    <a:pt x="4021" y="3010"/>
                    <a:pt x="4079" y="2928"/>
                    <a:pt x="4059" y="2845"/>
                  </a:cubicBezTo>
                  <a:lnTo>
                    <a:pt x="3383" y="108"/>
                  </a:lnTo>
                  <a:cubicBezTo>
                    <a:pt x="3368" y="44"/>
                    <a:pt x="3314" y="1"/>
                    <a:pt x="3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3"/>
            <p:cNvSpPr/>
            <p:nvPr/>
          </p:nvSpPr>
          <p:spPr>
            <a:xfrm>
              <a:off x="-1586254" y="4504381"/>
              <a:ext cx="81624" cy="63126"/>
            </a:xfrm>
            <a:custGeom>
              <a:rect b="b" l="l" r="r" t="t"/>
              <a:pathLst>
                <a:path extrusionOk="0" h="3020" w="3905">
                  <a:moveTo>
                    <a:pt x="2992" y="368"/>
                  </a:moveTo>
                  <a:lnTo>
                    <a:pt x="3564" y="2689"/>
                  </a:lnTo>
                  <a:lnTo>
                    <a:pt x="3564" y="2689"/>
                  </a:lnTo>
                  <a:lnTo>
                    <a:pt x="534" y="1988"/>
                  </a:lnTo>
                  <a:lnTo>
                    <a:pt x="2992" y="368"/>
                  </a:lnTo>
                  <a:close/>
                  <a:moveTo>
                    <a:pt x="3081" y="0"/>
                  </a:moveTo>
                  <a:cubicBezTo>
                    <a:pt x="3054" y="0"/>
                    <a:pt x="3027" y="8"/>
                    <a:pt x="3002" y="23"/>
                  </a:cubicBezTo>
                  <a:lnTo>
                    <a:pt x="103" y="1934"/>
                  </a:lnTo>
                  <a:cubicBezTo>
                    <a:pt x="0" y="2002"/>
                    <a:pt x="28" y="2160"/>
                    <a:pt x="148" y="2189"/>
                  </a:cubicBezTo>
                  <a:lnTo>
                    <a:pt x="3724" y="3016"/>
                  </a:lnTo>
                  <a:cubicBezTo>
                    <a:pt x="3734" y="3018"/>
                    <a:pt x="3745" y="3020"/>
                    <a:pt x="3756" y="3020"/>
                  </a:cubicBezTo>
                  <a:cubicBezTo>
                    <a:pt x="3795" y="3020"/>
                    <a:pt x="3830" y="3004"/>
                    <a:pt x="3857" y="2977"/>
                  </a:cubicBezTo>
                  <a:cubicBezTo>
                    <a:pt x="3891" y="2942"/>
                    <a:pt x="3905" y="2891"/>
                    <a:pt x="3892" y="2845"/>
                  </a:cubicBezTo>
                  <a:lnTo>
                    <a:pt x="3217" y="107"/>
                  </a:lnTo>
                  <a:cubicBezTo>
                    <a:pt x="3206" y="63"/>
                    <a:pt x="3175" y="26"/>
                    <a:pt x="3132" y="9"/>
                  </a:cubicBezTo>
                  <a:cubicBezTo>
                    <a:pt x="3116" y="3"/>
                    <a:pt x="3099" y="0"/>
                    <a:pt x="30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3"/>
            <p:cNvSpPr/>
            <p:nvPr/>
          </p:nvSpPr>
          <p:spPr>
            <a:xfrm>
              <a:off x="-1945275" y="4534982"/>
              <a:ext cx="73535" cy="72971"/>
            </a:xfrm>
            <a:custGeom>
              <a:rect b="b" l="l" r="r" t="t"/>
              <a:pathLst>
                <a:path extrusionOk="0" h="3491" w="3518">
                  <a:moveTo>
                    <a:pt x="1755" y="282"/>
                  </a:moveTo>
                  <a:cubicBezTo>
                    <a:pt x="1757" y="282"/>
                    <a:pt x="1760" y="282"/>
                    <a:pt x="1763" y="282"/>
                  </a:cubicBezTo>
                  <a:lnTo>
                    <a:pt x="1779" y="282"/>
                  </a:lnTo>
                  <a:cubicBezTo>
                    <a:pt x="2587" y="288"/>
                    <a:pt x="3238" y="946"/>
                    <a:pt x="3234" y="1755"/>
                  </a:cubicBezTo>
                  <a:cubicBezTo>
                    <a:pt x="3230" y="2560"/>
                    <a:pt x="2575" y="3209"/>
                    <a:pt x="1770" y="3209"/>
                  </a:cubicBezTo>
                  <a:cubicBezTo>
                    <a:pt x="1768" y="3209"/>
                    <a:pt x="1765" y="3209"/>
                    <a:pt x="1763" y="3209"/>
                  </a:cubicBezTo>
                  <a:lnTo>
                    <a:pt x="1744" y="3209"/>
                  </a:lnTo>
                  <a:cubicBezTo>
                    <a:pt x="936" y="3204"/>
                    <a:pt x="285" y="2546"/>
                    <a:pt x="290" y="1737"/>
                  </a:cubicBezTo>
                  <a:cubicBezTo>
                    <a:pt x="294" y="931"/>
                    <a:pt x="949" y="282"/>
                    <a:pt x="1755" y="282"/>
                  </a:cubicBezTo>
                  <a:close/>
                  <a:moveTo>
                    <a:pt x="1751" y="1"/>
                  </a:moveTo>
                  <a:cubicBezTo>
                    <a:pt x="792" y="1"/>
                    <a:pt x="11" y="776"/>
                    <a:pt x="6" y="1735"/>
                  </a:cubicBezTo>
                  <a:cubicBezTo>
                    <a:pt x="0" y="2700"/>
                    <a:pt x="777" y="3485"/>
                    <a:pt x="1740" y="3490"/>
                  </a:cubicBezTo>
                  <a:lnTo>
                    <a:pt x="1763" y="3490"/>
                  </a:lnTo>
                  <a:cubicBezTo>
                    <a:pt x="2717" y="3489"/>
                    <a:pt x="3494" y="2722"/>
                    <a:pt x="3507" y="1768"/>
                  </a:cubicBezTo>
                  <a:cubicBezTo>
                    <a:pt x="3518" y="803"/>
                    <a:pt x="2747" y="14"/>
                    <a:pt x="1782" y="1"/>
                  </a:cubicBezTo>
                  <a:lnTo>
                    <a:pt x="1761" y="1"/>
                  </a:lnTo>
                  <a:cubicBezTo>
                    <a:pt x="1758" y="1"/>
                    <a:pt x="1754" y="1"/>
                    <a:pt x="1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3"/>
            <p:cNvSpPr/>
            <p:nvPr/>
          </p:nvSpPr>
          <p:spPr>
            <a:xfrm>
              <a:off x="-3082789" y="2967775"/>
              <a:ext cx="519636" cy="1562755"/>
            </a:xfrm>
            <a:custGeom>
              <a:rect b="b" l="l" r="r" t="t"/>
              <a:pathLst>
                <a:path extrusionOk="0" h="74764" w="24860">
                  <a:moveTo>
                    <a:pt x="162" y="0"/>
                  </a:moveTo>
                  <a:cubicBezTo>
                    <a:pt x="148" y="0"/>
                    <a:pt x="133" y="3"/>
                    <a:pt x="119" y="7"/>
                  </a:cubicBezTo>
                  <a:cubicBezTo>
                    <a:pt x="41" y="34"/>
                    <a:pt x="0" y="120"/>
                    <a:pt x="33" y="196"/>
                  </a:cubicBezTo>
                  <a:lnTo>
                    <a:pt x="24569" y="74666"/>
                  </a:lnTo>
                  <a:cubicBezTo>
                    <a:pt x="24587" y="74724"/>
                    <a:pt x="24641" y="74763"/>
                    <a:pt x="24703" y="74763"/>
                  </a:cubicBezTo>
                  <a:cubicBezTo>
                    <a:pt x="24717" y="74763"/>
                    <a:pt x="24733" y="74761"/>
                    <a:pt x="24747" y="74756"/>
                  </a:cubicBezTo>
                  <a:cubicBezTo>
                    <a:pt x="24820" y="74731"/>
                    <a:pt x="24860" y="74652"/>
                    <a:pt x="24836" y="74578"/>
                  </a:cubicBezTo>
                  <a:lnTo>
                    <a:pt x="300" y="108"/>
                  </a:lnTo>
                  <a:cubicBezTo>
                    <a:pt x="283" y="43"/>
                    <a:pt x="225" y="0"/>
                    <a:pt x="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3"/>
            <p:cNvSpPr/>
            <p:nvPr/>
          </p:nvSpPr>
          <p:spPr>
            <a:xfrm>
              <a:off x="-2343948" y="3995321"/>
              <a:ext cx="966511" cy="146192"/>
            </a:xfrm>
            <a:custGeom>
              <a:rect b="b" l="l" r="r" t="t"/>
              <a:pathLst>
                <a:path extrusionOk="0" h="6994" w="46239">
                  <a:moveTo>
                    <a:pt x="76" y="1"/>
                  </a:moveTo>
                  <a:cubicBezTo>
                    <a:pt x="33" y="1"/>
                    <a:pt x="1" y="35"/>
                    <a:pt x="1" y="76"/>
                  </a:cubicBezTo>
                  <a:lnTo>
                    <a:pt x="1" y="6919"/>
                  </a:lnTo>
                  <a:cubicBezTo>
                    <a:pt x="1" y="6961"/>
                    <a:pt x="33" y="6994"/>
                    <a:pt x="76" y="6994"/>
                  </a:cubicBezTo>
                  <a:lnTo>
                    <a:pt x="46164" y="6994"/>
                  </a:lnTo>
                  <a:cubicBezTo>
                    <a:pt x="46205" y="6994"/>
                    <a:pt x="46239" y="6961"/>
                    <a:pt x="46239" y="6919"/>
                  </a:cubicBezTo>
                  <a:lnTo>
                    <a:pt x="46239" y="76"/>
                  </a:lnTo>
                  <a:cubicBezTo>
                    <a:pt x="46239" y="35"/>
                    <a:pt x="46205" y="1"/>
                    <a:pt x="46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3"/>
            <p:cNvSpPr/>
            <p:nvPr/>
          </p:nvSpPr>
          <p:spPr>
            <a:xfrm>
              <a:off x="-2219119" y="4057674"/>
              <a:ext cx="340544" cy="18666"/>
            </a:xfrm>
            <a:custGeom>
              <a:rect b="b" l="l" r="r" t="t"/>
              <a:pathLst>
                <a:path extrusionOk="0" h="893" w="16292">
                  <a:moveTo>
                    <a:pt x="447" y="0"/>
                  </a:moveTo>
                  <a:cubicBezTo>
                    <a:pt x="200" y="0"/>
                    <a:pt x="1" y="201"/>
                    <a:pt x="1" y="446"/>
                  </a:cubicBezTo>
                  <a:cubicBezTo>
                    <a:pt x="1" y="694"/>
                    <a:pt x="200" y="893"/>
                    <a:pt x="447" y="893"/>
                  </a:cubicBezTo>
                  <a:lnTo>
                    <a:pt x="15846" y="893"/>
                  </a:lnTo>
                  <a:cubicBezTo>
                    <a:pt x="16092" y="893"/>
                    <a:pt x="16291" y="694"/>
                    <a:pt x="16291" y="446"/>
                  </a:cubicBezTo>
                  <a:cubicBezTo>
                    <a:pt x="16291" y="201"/>
                    <a:pt x="16092" y="0"/>
                    <a:pt x="15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3"/>
            <p:cNvSpPr/>
            <p:nvPr/>
          </p:nvSpPr>
          <p:spPr>
            <a:xfrm>
              <a:off x="-1842832" y="4057674"/>
              <a:ext cx="340564" cy="18666"/>
            </a:xfrm>
            <a:custGeom>
              <a:rect b="b" l="l" r="r" t="t"/>
              <a:pathLst>
                <a:path extrusionOk="0" h="893" w="16293">
                  <a:moveTo>
                    <a:pt x="447" y="0"/>
                  </a:moveTo>
                  <a:cubicBezTo>
                    <a:pt x="201" y="0"/>
                    <a:pt x="1" y="201"/>
                    <a:pt x="1" y="446"/>
                  </a:cubicBezTo>
                  <a:cubicBezTo>
                    <a:pt x="1" y="694"/>
                    <a:pt x="201" y="893"/>
                    <a:pt x="447" y="893"/>
                  </a:cubicBezTo>
                  <a:lnTo>
                    <a:pt x="15846" y="893"/>
                  </a:lnTo>
                  <a:cubicBezTo>
                    <a:pt x="16092" y="893"/>
                    <a:pt x="16293" y="694"/>
                    <a:pt x="16293" y="446"/>
                  </a:cubicBezTo>
                  <a:cubicBezTo>
                    <a:pt x="16293" y="201"/>
                    <a:pt x="16092" y="0"/>
                    <a:pt x="15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3"/>
            <p:cNvSpPr/>
            <p:nvPr/>
          </p:nvSpPr>
          <p:spPr>
            <a:xfrm>
              <a:off x="-2343948" y="4226440"/>
              <a:ext cx="966511" cy="146234"/>
            </a:xfrm>
            <a:custGeom>
              <a:rect b="b" l="l" r="r" t="t"/>
              <a:pathLst>
                <a:path extrusionOk="0" h="6996" w="46239">
                  <a:moveTo>
                    <a:pt x="76" y="1"/>
                  </a:moveTo>
                  <a:cubicBezTo>
                    <a:pt x="33" y="1"/>
                    <a:pt x="1" y="35"/>
                    <a:pt x="1" y="77"/>
                  </a:cubicBezTo>
                  <a:lnTo>
                    <a:pt x="1" y="6920"/>
                  </a:lnTo>
                  <a:cubicBezTo>
                    <a:pt x="1" y="6961"/>
                    <a:pt x="33" y="6995"/>
                    <a:pt x="76" y="6995"/>
                  </a:cubicBezTo>
                  <a:lnTo>
                    <a:pt x="46164" y="6995"/>
                  </a:lnTo>
                  <a:cubicBezTo>
                    <a:pt x="46205" y="6995"/>
                    <a:pt x="46239" y="6961"/>
                    <a:pt x="46239" y="6920"/>
                  </a:cubicBezTo>
                  <a:lnTo>
                    <a:pt x="46239" y="77"/>
                  </a:lnTo>
                  <a:cubicBezTo>
                    <a:pt x="46239" y="35"/>
                    <a:pt x="46205" y="1"/>
                    <a:pt x="46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3"/>
            <p:cNvSpPr/>
            <p:nvPr/>
          </p:nvSpPr>
          <p:spPr>
            <a:xfrm>
              <a:off x="-2223487" y="4285093"/>
              <a:ext cx="28887" cy="28929"/>
            </a:xfrm>
            <a:custGeom>
              <a:rect b="b" l="l" r="r" t="t"/>
              <a:pathLst>
                <a:path extrusionOk="0" h="1384" w="1382">
                  <a:moveTo>
                    <a:pt x="691" y="1"/>
                  </a:moveTo>
                  <a:cubicBezTo>
                    <a:pt x="310" y="1"/>
                    <a:pt x="1" y="310"/>
                    <a:pt x="1" y="691"/>
                  </a:cubicBezTo>
                  <a:cubicBezTo>
                    <a:pt x="1" y="1074"/>
                    <a:pt x="310" y="1383"/>
                    <a:pt x="691" y="1383"/>
                  </a:cubicBezTo>
                  <a:cubicBezTo>
                    <a:pt x="1072" y="1383"/>
                    <a:pt x="1382" y="1074"/>
                    <a:pt x="1382" y="691"/>
                  </a:cubicBezTo>
                  <a:cubicBezTo>
                    <a:pt x="1382" y="310"/>
                    <a:pt x="1072"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3"/>
            <p:cNvSpPr/>
            <p:nvPr/>
          </p:nvSpPr>
          <p:spPr>
            <a:xfrm>
              <a:off x="-2124597" y="4285093"/>
              <a:ext cx="28908" cy="28929"/>
            </a:xfrm>
            <a:custGeom>
              <a:rect b="b" l="l" r="r" t="t"/>
              <a:pathLst>
                <a:path extrusionOk="0" h="1384" w="1383">
                  <a:moveTo>
                    <a:pt x="691" y="1"/>
                  </a:moveTo>
                  <a:cubicBezTo>
                    <a:pt x="310" y="1"/>
                    <a:pt x="0" y="310"/>
                    <a:pt x="0" y="691"/>
                  </a:cubicBezTo>
                  <a:cubicBezTo>
                    <a:pt x="0" y="1074"/>
                    <a:pt x="310" y="1383"/>
                    <a:pt x="691" y="1383"/>
                  </a:cubicBezTo>
                  <a:cubicBezTo>
                    <a:pt x="1074" y="1383"/>
                    <a:pt x="1383" y="1074"/>
                    <a:pt x="1383" y="691"/>
                  </a:cubicBezTo>
                  <a:cubicBezTo>
                    <a:pt x="1383" y="310"/>
                    <a:pt x="1074"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3"/>
            <p:cNvSpPr/>
            <p:nvPr/>
          </p:nvSpPr>
          <p:spPr>
            <a:xfrm>
              <a:off x="-2024955" y="4285093"/>
              <a:ext cx="28887" cy="28929"/>
            </a:xfrm>
            <a:custGeom>
              <a:rect b="b" l="l" r="r" t="t"/>
              <a:pathLst>
                <a:path extrusionOk="0" h="1384" w="1382">
                  <a:moveTo>
                    <a:pt x="691" y="1"/>
                  </a:moveTo>
                  <a:cubicBezTo>
                    <a:pt x="310" y="1"/>
                    <a:pt x="1" y="310"/>
                    <a:pt x="1" y="691"/>
                  </a:cubicBezTo>
                  <a:cubicBezTo>
                    <a:pt x="1" y="1074"/>
                    <a:pt x="310" y="1383"/>
                    <a:pt x="691" y="1383"/>
                  </a:cubicBezTo>
                  <a:cubicBezTo>
                    <a:pt x="1073" y="1383"/>
                    <a:pt x="1382" y="1074"/>
                    <a:pt x="1382" y="691"/>
                  </a:cubicBezTo>
                  <a:cubicBezTo>
                    <a:pt x="1382" y="310"/>
                    <a:pt x="1073"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3"/>
            <p:cNvSpPr/>
            <p:nvPr/>
          </p:nvSpPr>
          <p:spPr>
            <a:xfrm>
              <a:off x="-1926066" y="4285093"/>
              <a:ext cx="28908" cy="28929"/>
            </a:xfrm>
            <a:custGeom>
              <a:rect b="b" l="l" r="r" t="t"/>
              <a:pathLst>
                <a:path extrusionOk="0" h="1384" w="1383">
                  <a:moveTo>
                    <a:pt x="692" y="1"/>
                  </a:moveTo>
                  <a:cubicBezTo>
                    <a:pt x="310" y="1"/>
                    <a:pt x="0" y="310"/>
                    <a:pt x="0" y="691"/>
                  </a:cubicBezTo>
                  <a:cubicBezTo>
                    <a:pt x="0" y="1074"/>
                    <a:pt x="310" y="1383"/>
                    <a:pt x="692" y="1383"/>
                  </a:cubicBezTo>
                  <a:cubicBezTo>
                    <a:pt x="1074" y="1383"/>
                    <a:pt x="1383" y="1074"/>
                    <a:pt x="1383" y="691"/>
                  </a:cubicBezTo>
                  <a:cubicBezTo>
                    <a:pt x="1383" y="310"/>
                    <a:pt x="1074" y="1"/>
                    <a:pt x="6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3"/>
            <p:cNvSpPr/>
            <p:nvPr/>
          </p:nvSpPr>
          <p:spPr>
            <a:xfrm>
              <a:off x="-1824229" y="4285093"/>
              <a:ext cx="28887" cy="28929"/>
            </a:xfrm>
            <a:custGeom>
              <a:rect b="b" l="l" r="r" t="t"/>
              <a:pathLst>
                <a:path extrusionOk="0" h="1384" w="1382">
                  <a:moveTo>
                    <a:pt x="691" y="1"/>
                  </a:moveTo>
                  <a:cubicBezTo>
                    <a:pt x="310" y="1"/>
                    <a:pt x="0" y="310"/>
                    <a:pt x="0" y="691"/>
                  </a:cubicBezTo>
                  <a:cubicBezTo>
                    <a:pt x="0" y="1074"/>
                    <a:pt x="310" y="1383"/>
                    <a:pt x="691" y="1383"/>
                  </a:cubicBezTo>
                  <a:cubicBezTo>
                    <a:pt x="1072" y="1383"/>
                    <a:pt x="1381" y="1074"/>
                    <a:pt x="1381" y="691"/>
                  </a:cubicBezTo>
                  <a:cubicBezTo>
                    <a:pt x="1381" y="310"/>
                    <a:pt x="1072"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3"/>
            <p:cNvSpPr/>
            <p:nvPr/>
          </p:nvSpPr>
          <p:spPr>
            <a:xfrm>
              <a:off x="-1725339" y="4285093"/>
              <a:ext cx="28908" cy="28929"/>
            </a:xfrm>
            <a:custGeom>
              <a:rect b="b" l="l" r="r" t="t"/>
              <a:pathLst>
                <a:path extrusionOk="0" h="1384" w="1383">
                  <a:moveTo>
                    <a:pt x="692" y="1"/>
                  </a:moveTo>
                  <a:cubicBezTo>
                    <a:pt x="309" y="1"/>
                    <a:pt x="0" y="310"/>
                    <a:pt x="0" y="691"/>
                  </a:cubicBezTo>
                  <a:cubicBezTo>
                    <a:pt x="0" y="1074"/>
                    <a:pt x="309" y="1383"/>
                    <a:pt x="692" y="1383"/>
                  </a:cubicBezTo>
                  <a:cubicBezTo>
                    <a:pt x="1073" y="1383"/>
                    <a:pt x="1383" y="1074"/>
                    <a:pt x="1383" y="691"/>
                  </a:cubicBezTo>
                  <a:cubicBezTo>
                    <a:pt x="1383" y="310"/>
                    <a:pt x="1073" y="1"/>
                    <a:pt x="6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3"/>
            <p:cNvSpPr/>
            <p:nvPr/>
          </p:nvSpPr>
          <p:spPr>
            <a:xfrm>
              <a:off x="-1625697" y="4285093"/>
              <a:ext cx="28908" cy="28929"/>
            </a:xfrm>
            <a:custGeom>
              <a:rect b="b" l="l" r="r" t="t"/>
              <a:pathLst>
                <a:path extrusionOk="0" h="1384" w="1383">
                  <a:moveTo>
                    <a:pt x="691" y="1"/>
                  </a:moveTo>
                  <a:cubicBezTo>
                    <a:pt x="310" y="1"/>
                    <a:pt x="1" y="310"/>
                    <a:pt x="1" y="691"/>
                  </a:cubicBezTo>
                  <a:cubicBezTo>
                    <a:pt x="1" y="1074"/>
                    <a:pt x="310" y="1383"/>
                    <a:pt x="691" y="1383"/>
                  </a:cubicBezTo>
                  <a:cubicBezTo>
                    <a:pt x="1074" y="1383"/>
                    <a:pt x="1383" y="1074"/>
                    <a:pt x="1383" y="691"/>
                  </a:cubicBezTo>
                  <a:cubicBezTo>
                    <a:pt x="1383" y="310"/>
                    <a:pt x="1074"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3"/>
            <p:cNvSpPr/>
            <p:nvPr/>
          </p:nvSpPr>
          <p:spPr>
            <a:xfrm>
              <a:off x="-1526807" y="4285093"/>
              <a:ext cx="28908" cy="28929"/>
            </a:xfrm>
            <a:custGeom>
              <a:rect b="b" l="l" r="r" t="t"/>
              <a:pathLst>
                <a:path extrusionOk="0" h="1384" w="1383">
                  <a:moveTo>
                    <a:pt x="692" y="1"/>
                  </a:moveTo>
                  <a:cubicBezTo>
                    <a:pt x="309" y="1"/>
                    <a:pt x="0" y="310"/>
                    <a:pt x="0" y="691"/>
                  </a:cubicBezTo>
                  <a:cubicBezTo>
                    <a:pt x="0" y="1074"/>
                    <a:pt x="309" y="1383"/>
                    <a:pt x="692" y="1383"/>
                  </a:cubicBezTo>
                  <a:cubicBezTo>
                    <a:pt x="1073" y="1383"/>
                    <a:pt x="1383" y="1074"/>
                    <a:pt x="1383" y="691"/>
                  </a:cubicBezTo>
                  <a:cubicBezTo>
                    <a:pt x="1383" y="310"/>
                    <a:pt x="1073" y="1"/>
                    <a:pt x="6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3"/>
            <p:cNvSpPr/>
            <p:nvPr/>
          </p:nvSpPr>
          <p:spPr>
            <a:xfrm>
              <a:off x="-2539031" y="3498490"/>
              <a:ext cx="237557" cy="296356"/>
            </a:xfrm>
            <a:custGeom>
              <a:rect b="b" l="l" r="r" t="t"/>
              <a:pathLst>
                <a:path extrusionOk="0" h="14178" w="11365">
                  <a:moveTo>
                    <a:pt x="10633" y="1"/>
                  </a:moveTo>
                  <a:cubicBezTo>
                    <a:pt x="10633" y="1"/>
                    <a:pt x="4395" y="1205"/>
                    <a:pt x="4112" y="1442"/>
                  </a:cubicBezTo>
                  <a:cubicBezTo>
                    <a:pt x="3828" y="1678"/>
                    <a:pt x="1" y="7047"/>
                    <a:pt x="1" y="7047"/>
                  </a:cubicBezTo>
                  <a:lnTo>
                    <a:pt x="3924" y="14177"/>
                  </a:lnTo>
                  <a:lnTo>
                    <a:pt x="6192" y="12192"/>
                  </a:lnTo>
                  <a:lnTo>
                    <a:pt x="6192" y="12192"/>
                  </a:lnTo>
                  <a:cubicBezTo>
                    <a:pt x="6192" y="12192"/>
                    <a:pt x="6097" y="12877"/>
                    <a:pt x="6451" y="13255"/>
                  </a:cubicBezTo>
                  <a:cubicBezTo>
                    <a:pt x="6629" y="13444"/>
                    <a:pt x="6942" y="13491"/>
                    <a:pt x="7211" y="13491"/>
                  </a:cubicBezTo>
                  <a:cubicBezTo>
                    <a:pt x="7480" y="13491"/>
                    <a:pt x="7704" y="13444"/>
                    <a:pt x="7704" y="13444"/>
                  </a:cubicBezTo>
                  <a:cubicBezTo>
                    <a:pt x="7704" y="13444"/>
                    <a:pt x="9168" y="12522"/>
                    <a:pt x="9239" y="12262"/>
                  </a:cubicBezTo>
                  <a:cubicBezTo>
                    <a:pt x="9311" y="12004"/>
                    <a:pt x="9334" y="9120"/>
                    <a:pt x="9334" y="9120"/>
                  </a:cubicBezTo>
                  <a:cubicBezTo>
                    <a:pt x="9760" y="7585"/>
                    <a:pt x="8673" y="6758"/>
                    <a:pt x="8673" y="6758"/>
                  </a:cubicBezTo>
                  <a:cubicBezTo>
                    <a:pt x="8673" y="6758"/>
                    <a:pt x="9003" y="6049"/>
                    <a:pt x="8554" y="5317"/>
                  </a:cubicBezTo>
                  <a:cubicBezTo>
                    <a:pt x="8105" y="4584"/>
                    <a:pt x="6451" y="3686"/>
                    <a:pt x="6451" y="3686"/>
                  </a:cubicBezTo>
                  <a:cubicBezTo>
                    <a:pt x="6451" y="3686"/>
                    <a:pt x="11364" y="1394"/>
                    <a:pt x="11271" y="709"/>
                  </a:cubicBezTo>
                  <a:cubicBezTo>
                    <a:pt x="11177" y="25"/>
                    <a:pt x="10633" y="1"/>
                    <a:pt x="10633" y="1"/>
                  </a:cubicBezTo>
                  <a:close/>
                </a:path>
              </a:pathLst>
            </a:custGeom>
            <a:solidFill>
              <a:srgbClr val="F9D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3"/>
            <p:cNvSpPr/>
            <p:nvPr/>
          </p:nvSpPr>
          <p:spPr>
            <a:xfrm>
              <a:off x="-2575339" y="3635046"/>
              <a:ext cx="125979" cy="208189"/>
            </a:xfrm>
            <a:custGeom>
              <a:rect b="b" l="l" r="r" t="t"/>
              <a:pathLst>
                <a:path extrusionOk="0" h="9960" w="6027">
                  <a:moveTo>
                    <a:pt x="1649" y="0"/>
                  </a:moveTo>
                  <a:lnTo>
                    <a:pt x="1" y="887"/>
                  </a:lnTo>
                  <a:lnTo>
                    <a:pt x="3935" y="9960"/>
                  </a:lnTo>
                  <a:lnTo>
                    <a:pt x="6026" y="7644"/>
                  </a:lnTo>
                  <a:cubicBezTo>
                    <a:pt x="5282" y="5152"/>
                    <a:pt x="1649" y="0"/>
                    <a:pt x="16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3"/>
            <p:cNvSpPr/>
            <p:nvPr/>
          </p:nvSpPr>
          <p:spPr>
            <a:xfrm>
              <a:off x="-3223546" y="3441928"/>
              <a:ext cx="752699" cy="1229506"/>
            </a:xfrm>
            <a:custGeom>
              <a:rect b="b" l="l" r="r" t="t"/>
              <a:pathLst>
                <a:path extrusionOk="0" h="58821" w="36010">
                  <a:moveTo>
                    <a:pt x="6000" y="1"/>
                  </a:moveTo>
                  <a:cubicBezTo>
                    <a:pt x="6000" y="1"/>
                    <a:pt x="4437" y="868"/>
                    <a:pt x="2482" y="5234"/>
                  </a:cubicBezTo>
                  <a:cubicBezTo>
                    <a:pt x="526" y="9602"/>
                    <a:pt x="1" y="13457"/>
                    <a:pt x="3048" y="21821"/>
                  </a:cubicBezTo>
                  <a:cubicBezTo>
                    <a:pt x="6097" y="30185"/>
                    <a:pt x="8295" y="33587"/>
                    <a:pt x="8295" y="33587"/>
                  </a:cubicBezTo>
                  <a:cubicBezTo>
                    <a:pt x="8295" y="33587"/>
                    <a:pt x="7940" y="35643"/>
                    <a:pt x="8931" y="37627"/>
                  </a:cubicBezTo>
                  <a:cubicBezTo>
                    <a:pt x="9924" y="39613"/>
                    <a:pt x="12452" y="40747"/>
                    <a:pt x="12452" y="40747"/>
                  </a:cubicBezTo>
                  <a:cubicBezTo>
                    <a:pt x="12452" y="40747"/>
                    <a:pt x="15098" y="44574"/>
                    <a:pt x="18784" y="49111"/>
                  </a:cubicBezTo>
                  <a:cubicBezTo>
                    <a:pt x="22471" y="53647"/>
                    <a:pt x="27220" y="56412"/>
                    <a:pt x="27220" y="56412"/>
                  </a:cubicBezTo>
                  <a:cubicBezTo>
                    <a:pt x="28070" y="57333"/>
                    <a:pt x="30693" y="58821"/>
                    <a:pt x="30693" y="58821"/>
                  </a:cubicBezTo>
                  <a:lnTo>
                    <a:pt x="20480" y="27824"/>
                  </a:lnTo>
                  <a:cubicBezTo>
                    <a:pt x="21788" y="27635"/>
                    <a:pt x="23841" y="27099"/>
                    <a:pt x="26866" y="25719"/>
                  </a:cubicBezTo>
                  <a:cubicBezTo>
                    <a:pt x="33020" y="22912"/>
                    <a:pt x="36009" y="19483"/>
                    <a:pt x="36009" y="19483"/>
                  </a:cubicBezTo>
                  <a:cubicBezTo>
                    <a:pt x="35442" y="16222"/>
                    <a:pt x="30693" y="9417"/>
                    <a:pt x="30693" y="9417"/>
                  </a:cubicBezTo>
                  <a:cubicBezTo>
                    <a:pt x="25305" y="14023"/>
                    <a:pt x="19140" y="15796"/>
                    <a:pt x="19140" y="15796"/>
                  </a:cubicBezTo>
                  <a:cubicBezTo>
                    <a:pt x="17661" y="13481"/>
                    <a:pt x="15501" y="10641"/>
                    <a:pt x="14319" y="9125"/>
                  </a:cubicBezTo>
                  <a:lnTo>
                    <a:pt x="12453" y="3462"/>
                  </a:lnTo>
                  <a:lnTo>
                    <a:pt x="60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3"/>
            <p:cNvSpPr/>
            <p:nvPr/>
          </p:nvSpPr>
          <p:spPr>
            <a:xfrm>
              <a:off x="-3000893" y="3550621"/>
              <a:ext cx="75625" cy="78928"/>
            </a:xfrm>
            <a:custGeom>
              <a:rect b="b" l="l" r="r" t="t"/>
              <a:pathLst>
                <a:path extrusionOk="0" h="3776" w="3618">
                  <a:moveTo>
                    <a:pt x="1" y="0"/>
                  </a:moveTo>
                  <a:cubicBezTo>
                    <a:pt x="1290" y="910"/>
                    <a:pt x="3617" y="3775"/>
                    <a:pt x="3617" y="3775"/>
                  </a:cubicBezTo>
                  <a:lnTo>
                    <a:pt x="3006" y="1920"/>
                  </a:lnTo>
                  <a:lnTo>
                    <a:pt x="1" y="0"/>
                  </a:lnTo>
                  <a:close/>
                </a:path>
              </a:pathLst>
            </a:custGeom>
            <a:solidFill>
              <a:srgbClr val="0B2140">
                <a:alpha val="18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3"/>
            <p:cNvSpPr/>
            <p:nvPr/>
          </p:nvSpPr>
          <p:spPr>
            <a:xfrm>
              <a:off x="-2963289" y="3939240"/>
              <a:ext cx="187370" cy="127547"/>
            </a:xfrm>
            <a:custGeom>
              <a:rect b="b" l="l" r="r" t="t"/>
              <a:pathLst>
                <a:path extrusionOk="0" h="6102" w="8964">
                  <a:moveTo>
                    <a:pt x="1" y="1"/>
                  </a:moveTo>
                  <a:cubicBezTo>
                    <a:pt x="1" y="1"/>
                    <a:pt x="3246" y="4908"/>
                    <a:pt x="8710" y="6101"/>
                  </a:cubicBezTo>
                  <a:lnTo>
                    <a:pt x="8029" y="4034"/>
                  </a:lnTo>
                  <a:cubicBezTo>
                    <a:pt x="8306" y="3993"/>
                    <a:pt x="8619" y="3936"/>
                    <a:pt x="8964" y="3860"/>
                  </a:cubicBezTo>
                  <a:lnTo>
                    <a:pt x="8964" y="3860"/>
                  </a:lnTo>
                  <a:cubicBezTo>
                    <a:pt x="8961" y="3860"/>
                    <a:pt x="8816" y="3886"/>
                    <a:pt x="8536" y="3886"/>
                  </a:cubicBezTo>
                  <a:cubicBezTo>
                    <a:pt x="7471" y="3886"/>
                    <a:pt x="4464" y="3518"/>
                    <a:pt x="1" y="1"/>
                  </a:cubicBezTo>
                  <a:close/>
                </a:path>
              </a:pathLst>
            </a:custGeom>
            <a:solidFill>
              <a:srgbClr val="0B2140">
                <a:alpha val="18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3"/>
            <p:cNvSpPr/>
            <p:nvPr/>
          </p:nvSpPr>
          <p:spPr>
            <a:xfrm>
              <a:off x="-3098257" y="3456664"/>
              <a:ext cx="135030" cy="57670"/>
            </a:xfrm>
            <a:custGeom>
              <a:rect b="b" l="l" r="r" t="t"/>
              <a:pathLst>
                <a:path extrusionOk="0" h="2759" w="6460">
                  <a:moveTo>
                    <a:pt x="5548" y="1"/>
                  </a:moveTo>
                  <a:lnTo>
                    <a:pt x="0" y="147"/>
                  </a:lnTo>
                  <a:cubicBezTo>
                    <a:pt x="0" y="147"/>
                    <a:pt x="2512" y="1718"/>
                    <a:pt x="6459" y="2758"/>
                  </a:cubicBezTo>
                  <a:lnTo>
                    <a:pt x="5548" y="1"/>
                  </a:lnTo>
                  <a:close/>
                </a:path>
              </a:pathLst>
            </a:custGeom>
            <a:solidFill>
              <a:srgbClr val="F9D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3"/>
            <p:cNvSpPr/>
            <p:nvPr/>
          </p:nvSpPr>
          <p:spPr>
            <a:xfrm>
              <a:off x="-3159836" y="3200190"/>
              <a:ext cx="280052" cy="279153"/>
            </a:xfrm>
            <a:custGeom>
              <a:rect b="b" l="l" r="r" t="t"/>
              <a:pathLst>
                <a:path extrusionOk="0" h="13355" w="13398">
                  <a:moveTo>
                    <a:pt x="9571" y="0"/>
                  </a:moveTo>
                  <a:cubicBezTo>
                    <a:pt x="5991" y="781"/>
                    <a:pt x="0" y="6380"/>
                    <a:pt x="0" y="6380"/>
                  </a:cubicBezTo>
                  <a:lnTo>
                    <a:pt x="0" y="10952"/>
                  </a:lnTo>
                  <a:cubicBezTo>
                    <a:pt x="0" y="10952"/>
                    <a:pt x="958" y="11200"/>
                    <a:pt x="2305" y="12050"/>
                  </a:cubicBezTo>
                  <a:cubicBezTo>
                    <a:pt x="3376" y="12728"/>
                    <a:pt x="4916" y="13354"/>
                    <a:pt x="6681" y="13354"/>
                  </a:cubicBezTo>
                  <a:cubicBezTo>
                    <a:pt x="7134" y="13354"/>
                    <a:pt x="7602" y="13313"/>
                    <a:pt x="8081" y="13221"/>
                  </a:cubicBezTo>
                  <a:cubicBezTo>
                    <a:pt x="10466" y="12759"/>
                    <a:pt x="13397" y="10498"/>
                    <a:pt x="13397" y="6097"/>
                  </a:cubicBezTo>
                  <a:cubicBezTo>
                    <a:pt x="13397" y="1454"/>
                    <a:pt x="9571" y="0"/>
                    <a:pt x="9571" y="0"/>
                  </a:cubicBezTo>
                  <a:close/>
                </a:path>
              </a:pathLst>
            </a:custGeom>
            <a:solidFill>
              <a:srgbClr val="F9D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3"/>
            <p:cNvSpPr/>
            <p:nvPr/>
          </p:nvSpPr>
          <p:spPr>
            <a:xfrm>
              <a:off x="-3088433" y="3463875"/>
              <a:ext cx="118643" cy="30727"/>
            </a:xfrm>
            <a:custGeom>
              <a:rect b="b" l="l" r="r" t="t"/>
              <a:pathLst>
                <a:path extrusionOk="0" h="1470" w="5676">
                  <a:moveTo>
                    <a:pt x="0" y="0"/>
                  </a:moveTo>
                  <a:lnTo>
                    <a:pt x="0" y="0"/>
                  </a:lnTo>
                  <a:cubicBezTo>
                    <a:pt x="1" y="0"/>
                    <a:pt x="2390" y="1470"/>
                    <a:pt x="5302" y="1470"/>
                  </a:cubicBezTo>
                  <a:cubicBezTo>
                    <a:pt x="5426" y="1470"/>
                    <a:pt x="5551" y="1467"/>
                    <a:pt x="5676" y="1462"/>
                  </a:cubicBezTo>
                  <a:lnTo>
                    <a:pt x="5337" y="436"/>
                  </a:lnTo>
                  <a:cubicBezTo>
                    <a:pt x="5110" y="519"/>
                    <a:pt x="4441" y="726"/>
                    <a:pt x="3432" y="726"/>
                  </a:cubicBezTo>
                  <a:cubicBezTo>
                    <a:pt x="2534" y="726"/>
                    <a:pt x="1366" y="562"/>
                    <a:pt x="0" y="0"/>
                  </a:cubicBezTo>
                  <a:close/>
                </a:path>
              </a:pathLst>
            </a:custGeom>
            <a:solidFill>
              <a:srgbClr val="964727">
                <a:alpha val="1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3"/>
            <p:cNvSpPr/>
            <p:nvPr/>
          </p:nvSpPr>
          <p:spPr>
            <a:xfrm>
              <a:off x="-3096585" y="3459402"/>
              <a:ext cx="120189" cy="21362"/>
            </a:xfrm>
            <a:custGeom>
              <a:rect b="b" l="l" r="r" t="t"/>
              <a:pathLst>
                <a:path extrusionOk="0" h="1022" w="5750">
                  <a:moveTo>
                    <a:pt x="103" y="1"/>
                  </a:moveTo>
                  <a:cubicBezTo>
                    <a:pt x="40" y="1"/>
                    <a:pt x="1" y="95"/>
                    <a:pt x="71" y="135"/>
                  </a:cubicBezTo>
                  <a:cubicBezTo>
                    <a:pt x="85" y="142"/>
                    <a:pt x="1510" y="927"/>
                    <a:pt x="3233" y="1012"/>
                  </a:cubicBezTo>
                  <a:cubicBezTo>
                    <a:pt x="3374" y="1019"/>
                    <a:pt x="3508" y="1022"/>
                    <a:pt x="3640" y="1022"/>
                  </a:cubicBezTo>
                  <a:cubicBezTo>
                    <a:pt x="4868" y="1022"/>
                    <a:pt x="5652" y="745"/>
                    <a:pt x="5689" y="731"/>
                  </a:cubicBezTo>
                  <a:cubicBezTo>
                    <a:pt x="5728" y="720"/>
                    <a:pt x="5750" y="677"/>
                    <a:pt x="5735" y="639"/>
                  </a:cubicBezTo>
                  <a:cubicBezTo>
                    <a:pt x="5725" y="610"/>
                    <a:pt x="5698" y="593"/>
                    <a:pt x="5669" y="593"/>
                  </a:cubicBezTo>
                  <a:cubicBezTo>
                    <a:pt x="5659" y="593"/>
                    <a:pt x="5650" y="594"/>
                    <a:pt x="5641" y="598"/>
                  </a:cubicBezTo>
                  <a:cubicBezTo>
                    <a:pt x="5632" y="602"/>
                    <a:pt x="4842" y="880"/>
                    <a:pt x="3631" y="880"/>
                  </a:cubicBezTo>
                  <a:cubicBezTo>
                    <a:pt x="3505" y="880"/>
                    <a:pt x="3375" y="877"/>
                    <a:pt x="3240" y="871"/>
                  </a:cubicBezTo>
                  <a:cubicBezTo>
                    <a:pt x="1551" y="787"/>
                    <a:pt x="153" y="19"/>
                    <a:pt x="139" y="11"/>
                  </a:cubicBezTo>
                  <a:cubicBezTo>
                    <a:pt x="127" y="4"/>
                    <a:pt x="115" y="1"/>
                    <a:pt x="1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3"/>
            <p:cNvSpPr/>
            <p:nvPr/>
          </p:nvSpPr>
          <p:spPr>
            <a:xfrm>
              <a:off x="-3096397" y="3450205"/>
              <a:ext cx="34050" cy="13043"/>
            </a:xfrm>
            <a:custGeom>
              <a:rect b="b" l="l" r="r" t="t"/>
              <a:pathLst>
                <a:path extrusionOk="0" h="624" w="1629">
                  <a:moveTo>
                    <a:pt x="1533" y="0"/>
                  </a:moveTo>
                  <a:cubicBezTo>
                    <a:pt x="1517" y="0"/>
                    <a:pt x="1499" y="6"/>
                    <a:pt x="1484" y="21"/>
                  </a:cubicBezTo>
                  <a:cubicBezTo>
                    <a:pt x="1181" y="384"/>
                    <a:pt x="881" y="485"/>
                    <a:pt x="642" y="485"/>
                  </a:cubicBezTo>
                  <a:cubicBezTo>
                    <a:pt x="355" y="485"/>
                    <a:pt x="154" y="340"/>
                    <a:pt x="139" y="329"/>
                  </a:cubicBezTo>
                  <a:cubicBezTo>
                    <a:pt x="125" y="321"/>
                    <a:pt x="112" y="317"/>
                    <a:pt x="100" y="317"/>
                  </a:cubicBezTo>
                  <a:cubicBezTo>
                    <a:pt x="43" y="317"/>
                    <a:pt x="1" y="393"/>
                    <a:pt x="55" y="441"/>
                  </a:cubicBezTo>
                  <a:cubicBezTo>
                    <a:pt x="230" y="558"/>
                    <a:pt x="436" y="622"/>
                    <a:pt x="647" y="623"/>
                  </a:cubicBezTo>
                  <a:cubicBezTo>
                    <a:pt x="921" y="623"/>
                    <a:pt x="1258" y="511"/>
                    <a:pt x="1592" y="112"/>
                  </a:cubicBezTo>
                  <a:cubicBezTo>
                    <a:pt x="1629" y="59"/>
                    <a:pt x="1584"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3"/>
            <p:cNvSpPr/>
            <p:nvPr/>
          </p:nvSpPr>
          <p:spPr>
            <a:xfrm>
              <a:off x="-3233392" y="3137964"/>
              <a:ext cx="308709" cy="323989"/>
            </a:xfrm>
            <a:custGeom>
              <a:rect b="b" l="l" r="r" t="t"/>
              <a:pathLst>
                <a:path extrusionOk="0" h="15500" w="14769">
                  <a:moveTo>
                    <a:pt x="12453" y="1"/>
                  </a:moveTo>
                  <a:cubicBezTo>
                    <a:pt x="12453" y="1"/>
                    <a:pt x="12453" y="5"/>
                    <a:pt x="12454" y="13"/>
                  </a:cubicBezTo>
                  <a:cubicBezTo>
                    <a:pt x="12505" y="507"/>
                    <a:pt x="12104" y="896"/>
                    <a:pt x="11647" y="896"/>
                  </a:cubicBezTo>
                  <a:cubicBezTo>
                    <a:pt x="11551" y="896"/>
                    <a:pt x="11453" y="879"/>
                    <a:pt x="11355" y="842"/>
                  </a:cubicBezTo>
                  <a:cubicBezTo>
                    <a:pt x="10814" y="637"/>
                    <a:pt x="9943" y="388"/>
                    <a:pt x="8898" y="388"/>
                  </a:cubicBezTo>
                  <a:cubicBezTo>
                    <a:pt x="6829" y="388"/>
                    <a:pt x="4077" y="1363"/>
                    <a:pt x="1843" y="5577"/>
                  </a:cubicBezTo>
                  <a:cubicBezTo>
                    <a:pt x="1843" y="5577"/>
                    <a:pt x="0" y="6191"/>
                    <a:pt x="472" y="10681"/>
                  </a:cubicBezTo>
                  <a:cubicBezTo>
                    <a:pt x="871" y="14472"/>
                    <a:pt x="3966" y="15499"/>
                    <a:pt x="5944" y="15499"/>
                  </a:cubicBezTo>
                  <a:cubicBezTo>
                    <a:pt x="6308" y="15499"/>
                    <a:pt x="6634" y="15465"/>
                    <a:pt x="6899" y="15406"/>
                  </a:cubicBezTo>
                  <a:cubicBezTo>
                    <a:pt x="6899" y="15406"/>
                    <a:pt x="5032" y="14461"/>
                    <a:pt x="4583" y="13208"/>
                  </a:cubicBezTo>
                  <a:cubicBezTo>
                    <a:pt x="4139" y="11966"/>
                    <a:pt x="5018" y="10562"/>
                    <a:pt x="6048" y="10562"/>
                  </a:cubicBezTo>
                  <a:cubicBezTo>
                    <a:pt x="6056" y="10562"/>
                    <a:pt x="6064" y="10562"/>
                    <a:pt x="6073" y="10562"/>
                  </a:cubicBezTo>
                  <a:cubicBezTo>
                    <a:pt x="7112" y="10586"/>
                    <a:pt x="7951" y="12405"/>
                    <a:pt x="7951" y="12405"/>
                  </a:cubicBezTo>
                  <a:cubicBezTo>
                    <a:pt x="7951" y="12405"/>
                    <a:pt x="8801" y="10491"/>
                    <a:pt x="7774" y="7975"/>
                  </a:cubicBezTo>
                  <a:lnTo>
                    <a:pt x="7774" y="7975"/>
                  </a:lnTo>
                  <a:cubicBezTo>
                    <a:pt x="7774" y="7975"/>
                    <a:pt x="7916" y="7986"/>
                    <a:pt x="8099" y="7986"/>
                  </a:cubicBezTo>
                  <a:cubicBezTo>
                    <a:pt x="8314" y="7986"/>
                    <a:pt x="8585" y="7971"/>
                    <a:pt x="8749" y="7904"/>
                  </a:cubicBezTo>
                  <a:cubicBezTo>
                    <a:pt x="9049" y="7780"/>
                    <a:pt x="8502" y="6735"/>
                    <a:pt x="8501" y="6735"/>
                  </a:cubicBezTo>
                  <a:lnTo>
                    <a:pt x="8501" y="6735"/>
                  </a:lnTo>
                  <a:cubicBezTo>
                    <a:pt x="8502" y="6735"/>
                    <a:pt x="8742" y="6829"/>
                    <a:pt x="9139" y="6829"/>
                  </a:cubicBezTo>
                  <a:cubicBezTo>
                    <a:pt x="9851" y="6829"/>
                    <a:pt x="11068" y="6528"/>
                    <a:pt x="12311" y="4844"/>
                  </a:cubicBezTo>
                  <a:cubicBezTo>
                    <a:pt x="14249" y="2222"/>
                    <a:pt x="14769" y="734"/>
                    <a:pt x="12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3"/>
            <p:cNvSpPr/>
            <p:nvPr/>
          </p:nvSpPr>
          <p:spPr>
            <a:xfrm>
              <a:off x="-3045227" y="3292872"/>
              <a:ext cx="73138" cy="58590"/>
            </a:xfrm>
            <a:custGeom>
              <a:rect b="b" l="l" r="r" t="t"/>
              <a:pathLst>
                <a:path extrusionOk="0" h="2803" w="3499">
                  <a:moveTo>
                    <a:pt x="2032" y="0"/>
                  </a:moveTo>
                  <a:cubicBezTo>
                    <a:pt x="1291" y="0"/>
                    <a:pt x="325" y="309"/>
                    <a:pt x="8" y="1811"/>
                  </a:cubicBezTo>
                  <a:cubicBezTo>
                    <a:pt x="2" y="1841"/>
                    <a:pt x="1" y="1872"/>
                    <a:pt x="5" y="1901"/>
                  </a:cubicBezTo>
                  <a:cubicBezTo>
                    <a:pt x="23" y="2043"/>
                    <a:pt x="108" y="2453"/>
                    <a:pt x="478" y="2754"/>
                  </a:cubicBezTo>
                  <a:cubicBezTo>
                    <a:pt x="519" y="2787"/>
                    <a:pt x="568" y="2803"/>
                    <a:pt x="616" y="2803"/>
                  </a:cubicBezTo>
                  <a:cubicBezTo>
                    <a:pt x="705" y="2803"/>
                    <a:pt x="793" y="2751"/>
                    <a:pt x="834" y="2664"/>
                  </a:cubicBezTo>
                  <a:cubicBezTo>
                    <a:pt x="1056" y="2187"/>
                    <a:pt x="1668" y="1197"/>
                    <a:pt x="2921" y="1197"/>
                  </a:cubicBezTo>
                  <a:cubicBezTo>
                    <a:pt x="3006" y="1197"/>
                    <a:pt x="3094" y="1201"/>
                    <a:pt x="3185" y="1211"/>
                  </a:cubicBezTo>
                  <a:cubicBezTo>
                    <a:pt x="3194" y="1212"/>
                    <a:pt x="3204" y="1212"/>
                    <a:pt x="3213" y="1212"/>
                  </a:cubicBezTo>
                  <a:cubicBezTo>
                    <a:pt x="3324" y="1212"/>
                    <a:pt x="3426" y="1142"/>
                    <a:pt x="3449" y="1033"/>
                  </a:cubicBezTo>
                  <a:cubicBezTo>
                    <a:pt x="3499" y="798"/>
                    <a:pt x="3479" y="413"/>
                    <a:pt x="2954" y="150"/>
                  </a:cubicBezTo>
                  <a:cubicBezTo>
                    <a:pt x="2954" y="150"/>
                    <a:pt x="2547" y="0"/>
                    <a:pt x="2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3"/>
            <p:cNvSpPr/>
            <p:nvPr/>
          </p:nvSpPr>
          <p:spPr>
            <a:xfrm>
              <a:off x="-2947926" y="3228785"/>
              <a:ext cx="48222" cy="50730"/>
            </a:xfrm>
            <a:custGeom>
              <a:rect b="b" l="l" r="r" t="t"/>
              <a:pathLst>
                <a:path extrusionOk="0" h="2427" w="2307">
                  <a:moveTo>
                    <a:pt x="1407" y="1"/>
                  </a:moveTo>
                  <a:cubicBezTo>
                    <a:pt x="1407" y="1"/>
                    <a:pt x="537" y="316"/>
                    <a:pt x="40" y="1452"/>
                  </a:cubicBezTo>
                  <a:cubicBezTo>
                    <a:pt x="0" y="1541"/>
                    <a:pt x="4" y="1645"/>
                    <a:pt x="51" y="1731"/>
                  </a:cubicBezTo>
                  <a:cubicBezTo>
                    <a:pt x="160" y="1933"/>
                    <a:pt x="284" y="2125"/>
                    <a:pt x="424" y="2308"/>
                  </a:cubicBezTo>
                  <a:cubicBezTo>
                    <a:pt x="484" y="2387"/>
                    <a:pt x="574" y="2427"/>
                    <a:pt x="664" y="2427"/>
                  </a:cubicBezTo>
                  <a:cubicBezTo>
                    <a:pt x="756" y="2427"/>
                    <a:pt x="847" y="2386"/>
                    <a:pt x="907" y="2304"/>
                  </a:cubicBezTo>
                  <a:cubicBezTo>
                    <a:pt x="1158" y="1961"/>
                    <a:pt x="1719" y="1393"/>
                    <a:pt x="2305" y="1147"/>
                  </a:cubicBezTo>
                  <a:cubicBezTo>
                    <a:pt x="2306" y="1147"/>
                    <a:pt x="1972" y="382"/>
                    <a:pt x="1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3"/>
            <p:cNvSpPr/>
            <p:nvPr/>
          </p:nvSpPr>
          <p:spPr>
            <a:xfrm>
              <a:off x="-3018075" y="3336558"/>
              <a:ext cx="57231" cy="42181"/>
            </a:xfrm>
            <a:custGeom>
              <a:rect b="b" l="l" r="r" t="t"/>
              <a:pathLst>
                <a:path extrusionOk="0" h="2018" w="2738">
                  <a:moveTo>
                    <a:pt x="2136" y="1"/>
                  </a:moveTo>
                  <a:cubicBezTo>
                    <a:pt x="411" y="1"/>
                    <a:pt x="19" y="1871"/>
                    <a:pt x="15" y="1891"/>
                  </a:cubicBezTo>
                  <a:cubicBezTo>
                    <a:pt x="1" y="1956"/>
                    <a:pt x="52" y="2017"/>
                    <a:pt x="118" y="2017"/>
                  </a:cubicBezTo>
                  <a:cubicBezTo>
                    <a:pt x="168" y="2017"/>
                    <a:pt x="211" y="1982"/>
                    <a:pt x="221" y="1934"/>
                  </a:cubicBezTo>
                  <a:cubicBezTo>
                    <a:pt x="237" y="1856"/>
                    <a:pt x="578" y="214"/>
                    <a:pt x="2137" y="214"/>
                  </a:cubicBezTo>
                  <a:cubicBezTo>
                    <a:pt x="2282" y="214"/>
                    <a:pt x="2437" y="228"/>
                    <a:pt x="2604" y="259"/>
                  </a:cubicBezTo>
                  <a:cubicBezTo>
                    <a:pt x="2610" y="260"/>
                    <a:pt x="2617" y="261"/>
                    <a:pt x="2624" y="261"/>
                  </a:cubicBezTo>
                  <a:cubicBezTo>
                    <a:pt x="2673" y="261"/>
                    <a:pt x="2718" y="225"/>
                    <a:pt x="2726" y="174"/>
                  </a:cubicBezTo>
                  <a:cubicBezTo>
                    <a:pt x="2738" y="116"/>
                    <a:pt x="2700" y="61"/>
                    <a:pt x="2642" y="50"/>
                  </a:cubicBezTo>
                  <a:cubicBezTo>
                    <a:pt x="2462" y="16"/>
                    <a:pt x="2293"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3"/>
            <p:cNvSpPr/>
            <p:nvPr/>
          </p:nvSpPr>
          <p:spPr>
            <a:xfrm>
              <a:off x="-2930013" y="3279118"/>
              <a:ext cx="32524" cy="34447"/>
            </a:xfrm>
            <a:custGeom>
              <a:rect b="b" l="l" r="r" t="t"/>
              <a:pathLst>
                <a:path extrusionOk="0" h="1648" w="1556">
                  <a:moveTo>
                    <a:pt x="1446" y="0"/>
                  </a:moveTo>
                  <a:cubicBezTo>
                    <a:pt x="425" y="19"/>
                    <a:pt x="30" y="1452"/>
                    <a:pt x="15" y="1514"/>
                  </a:cubicBezTo>
                  <a:cubicBezTo>
                    <a:pt x="0" y="1571"/>
                    <a:pt x="33" y="1629"/>
                    <a:pt x="89" y="1643"/>
                  </a:cubicBezTo>
                  <a:cubicBezTo>
                    <a:pt x="98" y="1646"/>
                    <a:pt x="108" y="1647"/>
                    <a:pt x="116" y="1647"/>
                  </a:cubicBezTo>
                  <a:cubicBezTo>
                    <a:pt x="164" y="1647"/>
                    <a:pt x="207" y="1615"/>
                    <a:pt x="218" y="1568"/>
                  </a:cubicBezTo>
                  <a:cubicBezTo>
                    <a:pt x="222" y="1555"/>
                    <a:pt x="585" y="228"/>
                    <a:pt x="1451" y="211"/>
                  </a:cubicBezTo>
                  <a:cubicBezTo>
                    <a:pt x="1509" y="211"/>
                    <a:pt x="1555" y="161"/>
                    <a:pt x="1554" y="104"/>
                  </a:cubicBezTo>
                  <a:cubicBezTo>
                    <a:pt x="1552" y="46"/>
                    <a:pt x="1504"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2997569" y="3338774"/>
              <a:ext cx="30622" cy="51817"/>
            </a:xfrm>
            <a:custGeom>
              <a:rect b="b" l="l" r="r" t="t"/>
              <a:pathLst>
                <a:path extrusionOk="0" h="2479" w="1465">
                  <a:moveTo>
                    <a:pt x="731" y="0"/>
                  </a:moveTo>
                  <a:cubicBezTo>
                    <a:pt x="328" y="0"/>
                    <a:pt x="0" y="555"/>
                    <a:pt x="0" y="1240"/>
                  </a:cubicBezTo>
                  <a:cubicBezTo>
                    <a:pt x="0" y="1925"/>
                    <a:pt x="328" y="2479"/>
                    <a:pt x="731" y="2479"/>
                  </a:cubicBezTo>
                  <a:cubicBezTo>
                    <a:pt x="1137" y="2479"/>
                    <a:pt x="1464" y="1925"/>
                    <a:pt x="1464" y="1240"/>
                  </a:cubicBezTo>
                  <a:cubicBezTo>
                    <a:pt x="1464" y="555"/>
                    <a:pt x="1137"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p:nvPr/>
          </p:nvSpPr>
          <p:spPr>
            <a:xfrm>
              <a:off x="-2922843" y="3287458"/>
              <a:ext cx="31396" cy="44146"/>
            </a:xfrm>
            <a:custGeom>
              <a:rect b="b" l="l" r="r" t="t"/>
              <a:pathLst>
                <a:path extrusionOk="0" h="2112" w="1502">
                  <a:moveTo>
                    <a:pt x="566" y="0"/>
                  </a:moveTo>
                  <a:cubicBezTo>
                    <a:pt x="534" y="0"/>
                    <a:pt x="503" y="4"/>
                    <a:pt x="472" y="12"/>
                  </a:cubicBezTo>
                  <a:cubicBezTo>
                    <a:pt x="143" y="100"/>
                    <a:pt x="1" y="639"/>
                    <a:pt x="154" y="1216"/>
                  </a:cubicBezTo>
                  <a:cubicBezTo>
                    <a:pt x="294" y="1738"/>
                    <a:pt x="629" y="2112"/>
                    <a:pt x="936" y="2112"/>
                  </a:cubicBezTo>
                  <a:cubicBezTo>
                    <a:pt x="968" y="2112"/>
                    <a:pt x="999" y="2108"/>
                    <a:pt x="1030" y="2100"/>
                  </a:cubicBezTo>
                  <a:cubicBezTo>
                    <a:pt x="1359" y="2011"/>
                    <a:pt x="1502" y="1473"/>
                    <a:pt x="1348" y="896"/>
                  </a:cubicBezTo>
                  <a:cubicBezTo>
                    <a:pt x="1208" y="374"/>
                    <a:pt x="872" y="0"/>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3"/>
            <p:cNvSpPr/>
            <p:nvPr/>
          </p:nvSpPr>
          <p:spPr>
            <a:xfrm>
              <a:off x="-2934716" y="3341617"/>
              <a:ext cx="45693" cy="56750"/>
            </a:xfrm>
            <a:custGeom>
              <a:rect b="b" l="l" r="r" t="t"/>
              <a:pathLst>
                <a:path extrusionOk="0" h="2715" w="2186">
                  <a:moveTo>
                    <a:pt x="123" y="1"/>
                  </a:moveTo>
                  <a:cubicBezTo>
                    <a:pt x="87" y="1"/>
                    <a:pt x="52" y="19"/>
                    <a:pt x="32" y="52"/>
                  </a:cubicBezTo>
                  <a:cubicBezTo>
                    <a:pt x="1" y="106"/>
                    <a:pt x="21" y="174"/>
                    <a:pt x="76" y="202"/>
                  </a:cubicBezTo>
                  <a:lnTo>
                    <a:pt x="1847" y="1254"/>
                  </a:lnTo>
                  <a:cubicBezTo>
                    <a:pt x="1927" y="1302"/>
                    <a:pt x="1938" y="1415"/>
                    <a:pt x="1869" y="1479"/>
                  </a:cubicBezTo>
                  <a:lnTo>
                    <a:pt x="714" y="2531"/>
                  </a:lnTo>
                  <a:cubicBezTo>
                    <a:pt x="643" y="2596"/>
                    <a:pt x="689" y="2714"/>
                    <a:pt x="785" y="2714"/>
                  </a:cubicBezTo>
                  <a:cubicBezTo>
                    <a:pt x="811" y="2714"/>
                    <a:pt x="837" y="2706"/>
                    <a:pt x="857" y="2687"/>
                  </a:cubicBezTo>
                  <a:lnTo>
                    <a:pt x="2012" y="1635"/>
                  </a:lnTo>
                  <a:cubicBezTo>
                    <a:pt x="2185" y="1476"/>
                    <a:pt x="2157" y="1193"/>
                    <a:pt x="1954" y="1073"/>
                  </a:cubicBezTo>
                  <a:lnTo>
                    <a:pt x="183" y="20"/>
                  </a:lnTo>
                  <a:cubicBezTo>
                    <a:pt x="165" y="7"/>
                    <a:pt x="144" y="1"/>
                    <a:pt x="1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3"/>
            <p:cNvSpPr/>
            <p:nvPr/>
          </p:nvSpPr>
          <p:spPr>
            <a:xfrm>
              <a:off x="-2997946" y="3424140"/>
              <a:ext cx="53678" cy="35576"/>
            </a:xfrm>
            <a:custGeom>
              <a:rect b="b" l="l" r="r" t="t"/>
              <a:pathLst>
                <a:path extrusionOk="0" h="1702" w="2568">
                  <a:moveTo>
                    <a:pt x="156" y="1"/>
                  </a:moveTo>
                  <a:cubicBezTo>
                    <a:pt x="74" y="1"/>
                    <a:pt x="1" y="68"/>
                    <a:pt x="4" y="160"/>
                  </a:cubicBezTo>
                  <a:cubicBezTo>
                    <a:pt x="50" y="1196"/>
                    <a:pt x="1282" y="1702"/>
                    <a:pt x="1282" y="1702"/>
                  </a:cubicBezTo>
                  <a:cubicBezTo>
                    <a:pt x="1912" y="1513"/>
                    <a:pt x="2357" y="845"/>
                    <a:pt x="2533" y="537"/>
                  </a:cubicBezTo>
                  <a:cubicBezTo>
                    <a:pt x="2568" y="476"/>
                    <a:pt x="2520" y="405"/>
                    <a:pt x="2452" y="405"/>
                  </a:cubicBezTo>
                  <a:cubicBezTo>
                    <a:pt x="2447" y="405"/>
                    <a:pt x="2443" y="405"/>
                    <a:pt x="2438" y="406"/>
                  </a:cubicBezTo>
                  <a:cubicBezTo>
                    <a:pt x="2280" y="426"/>
                    <a:pt x="2120" y="436"/>
                    <a:pt x="1961" y="436"/>
                  </a:cubicBezTo>
                  <a:cubicBezTo>
                    <a:pt x="1360" y="436"/>
                    <a:pt x="765" y="293"/>
                    <a:pt x="226" y="17"/>
                  </a:cubicBezTo>
                  <a:cubicBezTo>
                    <a:pt x="203" y="6"/>
                    <a:pt x="179" y="1"/>
                    <a:pt x="1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3"/>
            <p:cNvSpPr/>
            <p:nvPr/>
          </p:nvSpPr>
          <p:spPr>
            <a:xfrm>
              <a:off x="-3122316" y="3402359"/>
              <a:ext cx="36851" cy="33402"/>
            </a:xfrm>
            <a:custGeom>
              <a:rect b="b" l="l" r="r" t="t"/>
              <a:pathLst>
                <a:path extrusionOk="0" h="1598" w="1763">
                  <a:moveTo>
                    <a:pt x="583" y="0"/>
                  </a:moveTo>
                  <a:cubicBezTo>
                    <a:pt x="422" y="0"/>
                    <a:pt x="257" y="58"/>
                    <a:pt x="173" y="261"/>
                  </a:cubicBezTo>
                  <a:cubicBezTo>
                    <a:pt x="0" y="675"/>
                    <a:pt x="925" y="1483"/>
                    <a:pt x="1517" y="1595"/>
                  </a:cubicBezTo>
                  <a:cubicBezTo>
                    <a:pt x="1529" y="1597"/>
                    <a:pt x="1541" y="1598"/>
                    <a:pt x="1553" y="1598"/>
                  </a:cubicBezTo>
                  <a:cubicBezTo>
                    <a:pt x="1663" y="1598"/>
                    <a:pt x="1756" y="1500"/>
                    <a:pt x="1758" y="1384"/>
                  </a:cubicBezTo>
                  <a:cubicBezTo>
                    <a:pt x="1763" y="1090"/>
                    <a:pt x="1667" y="552"/>
                    <a:pt x="994" y="99"/>
                  </a:cubicBezTo>
                  <a:cubicBezTo>
                    <a:pt x="994" y="99"/>
                    <a:pt x="793" y="0"/>
                    <a:pt x="583" y="0"/>
                  </a:cubicBezTo>
                  <a:close/>
                </a:path>
              </a:pathLst>
            </a:custGeom>
            <a:solidFill>
              <a:srgbClr val="964727">
                <a:alpha val="1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a:off x="-3113202" y="3397301"/>
              <a:ext cx="29598" cy="30685"/>
            </a:xfrm>
            <a:custGeom>
              <a:rect b="b" l="l" r="r" t="t"/>
              <a:pathLst>
                <a:path extrusionOk="0" h="1468" w="1416">
                  <a:moveTo>
                    <a:pt x="149" y="1"/>
                  </a:moveTo>
                  <a:cubicBezTo>
                    <a:pt x="41" y="1"/>
                    <a:pt x="1" y="160"/>
                    <a:pt x="112" y="205"/>
                  </a:cubicBezTo>
                  <a:cubicBezTo>
                    <a:pt x="121" y="208"/>
                    <a:pt x="817" y="438"/>
                    <a:pt x="1198" y="1402"/>
                  </a:cubicBezTo>
                  <a:cubicBezTo>
                    <a:pt x="1214" y="1443"/>
                    <a:pt x="1253" y="1468"/>
                    <a:pt x="1296" y="1468"/>
                  </a:cubicBezTo>
                  <a:cubicBezTo>
                    <a:pt x="1310" y="1468"/>
                    <a:pt x="1322" y="1465"/>
                    <a:pt x="1335" y="1461"/>
                  </a:cubicBezTo>
                  <a:cubicBezTo>
                    <a:pt x="1389" y="1440"/>
                    <a:pt x="1416" y="1378"/>
                    <a:pt x="1394" y="1324"/>
                  </a:cubicBezTo>
                  <a:cubicBezTo>
                    <a:pt x="974" y="262"/>
                    <a:pt x="208" y="13"/>
                    <a:pt x="176" y="4"/>
                  </a:cubicBezTo>
                  <a:cubicBezTo>
                    <a:pt x="167" y="2"/>
                    <a:pt x="158" y="1"/>
                    <a:pt x="1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3111279" y="3412852"/>
              <a:ext cx="23264" cy="6793"/>
            </a:xfrm>
            <a:custGeom>
              <a:rect b="b" l="l" r="r" t="t"/>
              <a:pathLst>
                <a:path extrusionOk="0" h="325" w="1113">
                  <a:moveTo>
                    <a:pt x="551" y="0"/>
                  </a:moveTo>
                  <a:cubicBezTo>
                    <a:pt x="248" y="0"/>
                    <a:pt x="86" y="129"/>
                    <a:pt x="77" y="136"/>
                  </a:cubicBezTo>
                  <a:cubicBezTo>
                    <a:pt x="0" y="200"/>
                    <a:pt x="46" y="323"/>
                    <a:pt x="143" y="324"/>
                  </a:cubicBezTo>
                  <a:cubicBezTo>
                    <a:pt x="167" y="324"/>
                    <a:pt x="190" y="316"/>
                    <a:pt x="209" y="303"/>
                  </a:cubicBezTo>
                  <a:cubicBezTo>
                    <a:pt x="215" y="296"/>
                    <a:pt x="329" y="211"/>
                    <a:pt x="549" y="211"/>
                  </a:cubicBezTo>
                  <a:cubicBezTo>
                    <a:pt x="652" y="211"/>
                    <a:pt x="779" y="230"/>
                    <a:pt x="930" y="285"/>
                  </a:cubicBezTo>
                  <a:cubicBezTo>
                    <a:pt x="941" y="288"/>
                    <a:pt x="952" y="290"/>
                    <a:pt x="962" y="290"/>
                  </a:cubicBezTo>
                  <a:cubicBezTo>
                    <a:pt x="1067" y="290"/>
                    <a:pt x="1112" y="134"/>
                    <a:pt x="1002" y="86"/>
                  </a:cubicBezTo>
                  <a:cubicBezTo>
                    <a:pt x="828" y="23"/>
                    <a:pt x="677" y="0"/>
                    <a:pt x="5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2992093" y="3458963"/>
              <a:ext cx="14402" cy="9824"/>
            </a:xfrm>
            <a:custGeom>
              <a:rect b="b" l="l" r="r" t="t"/>
              <a:pathLst>
                <a:path extrusionOk="0" h="470" w="689">
                  <a:moveTo>
                    <a:pt x="181" y="1"/>
                  </a:moveTo>
                  <a:cubicBezTo>
                    <a:pt x="181" y="1"/>
                    <a:pt x="1" y="430"/>
                    <a:pt x="39" y="465"/>
                  </a:cubicBezTo>
                  <a:cubicBezTo>
                    <a:pt x="42" y="468"/>
                    <a:pt x="50" y="470"/>
                    <a:pt x="61" y="470"/>
                  </a:cubicBezTo>
                  <a:cubicBezTo>
                    <a:pt x="179" y="470"/>
                    <a:pt x="689" y="312"/>
                    <a:pt x="664" y="289"/>
                  </a:cubicBezTo>
                  <a:cubicBezTo>
                    <a:pt x="638" y="262"/>
                    <a:pt x="181" y="1"/>
                    <a:pt x="181" y="1"/>
                  </a:cubicBezTo>
                  <a:close/>
                </a:path>
              </a:pathLst>
            </a:custGeom>
            <a:solidFill>
              <a:srgbClr val="964727">
                <a:alpha val="1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2963248" y="4265298"/>
              <a:ext cx="381262" cy="406136"/>
            </a:xfrm>
            <a:custGeom>
              <a:rect b="b" l="l" r="r" t="t"/>
              <a:pathLst>
                <a:path extrusionOk="0" h="19430" w="18240">
                  <a:moveTo>
                    <a:pt x="11838" y="0"/>
                  </a:moveTo>
                  <a:cubicBezTo>
                    <a:pt x="11838" y="0"/>
                    <a:pt x="9996" y="1213"/>
                    <a:pt x="6875" y="1970"/>
                  </a:cubicBezTo>
                  <a:cubicBezTo>
                    <a:pt x="6201" y="2134"/>
                    <a:pt x="5497" y="2198"/>
                    <a:pt x="4808" y="2198"/>
                  </a:cubicBezTo>
                  <a:cubicBezTo>
                    <a:pt x="2308" y="2198"/>
                    <a:pt x="1" y="1356"/>
                    <a:pt x="0" y="1356"/>
                  </a:cubicBezTo>
                  <a:lnTo>
                    <a:pt x="0" y="1356"/>
                  </a:lnTo>
                  <a:cubicBezTo>
                    <a:pt x="0" y="1356"/>
                    <a:pt x="2645" y="5183"/>
                    <a:pt x="6332" y="9719"/>
                  </a:cubicBezTo>
                  <a:cubicBezTo>
                    <a:pt x="10018" y="14256"/>
                    <a:pt x="14767" y="17019"/>
                    <a:pt x="14767" y="17019"/>
                  </a:cubicBezTo>
                  <a:cubicBezTo>
                    <a:pt x="15617" y="17942"/>
                    <a:pt x="18240" y="19430"/>
                    <a:pt x="18240" y="19430"/>
                  </a:cubicBezTo>
                  <a:lnTo>
                    <a:pt x="118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3136634" y="3514585"/>
              <a:ext cx="321397" cy="269120"/>
            </a:xfrm>
            <a:custGeom>
              <a:rect b="b" l="l" r="r" t="t"/>
              <a:pathLst>
                <a:path extrusionOk="0" h="12875" w="15376">
                  <a:moveTo>
                    <a:pt x="2608" y="0"/>
                  </a:moveTo>
                  <a:cubicBezTo>
                    <a:pt x="1987" y="0"/>
                    <a:pt x="1453" y="131"/>
                    <a:pt x="1010" y="393"/>
                  </a:cubicBezTo>
                  <a:cubicBezTo>
                    <a:pt x="216" y="862"/>
                    <a:pt x="26" y="1579"/>
                    <a:pt x="19" y="1609"/>
                  </a:cubicBezTo>
                  <a:cubicBezTo>
                    <a:pt x="0" y="1678"/>
                    <a:pt x="43" y="1748"/>
                    <a:pt x="111" y="1765"/>
                  </a:cubicBezTo>
                  <a:cubicBezTo>
                    <a:pt x="121" y="1768"/>
                    <a:pt x="132" y="1770"/>
                    <a:pt x="143" y="1770"/>
                  </a:cubicBezTo>
                  <a:cubicBezTo>
                    <a:pt x="201" y="1770"/>
                    <a:pt x="253" y="1731"/>
                    <a:pt x="267" y="1674"/>
                  </a:cubicBezTo>
                  <a:cubicBezTo>
                    <a:pt x="286" y="1604"/>
                    <a:pt x="663" y="258"/>
                    <a:pt x="2604" y="258"/>
                  </a:cubicBezTo>
                  <a:cubicBezTo>
                    <a:pt x="3017" y="258"/>
                    <a:pt x="3502" y="319"/>
                    <a:pt x="4069" y="466"/>
                  </a:cubicBezTo>
                  <a:cubicBezTo>
                    <a:pt x="7072" y="1249"/>
                    <a:pt x="11899" y="7606"/>
                    <a:pt x="15120" y="12814"/>
                  </a:cubicBezTo>
                  <a:cubicBezTo>
                    <a:pt x="15143" y="12851"/>
                    <a:pt x="15185" y="12875"/>
                    <a:pt x="15229" y="12875"/>
                  </a:cubicBezTo>
                  <a:cubicBezTo>
                    <a:pt x="15253" y="12873"/>
                    <a:pt x="15277" y="12866"/>
                    <a:pt x="15297" y="12854"/>
                  </a:cubicBezTo>
                  <a:cubicBezTo>
                    <a:pt x="15357" y="12817"/>
                    <a:pt x="15376" y="12738"/>
                    <a:pt x="15339" y="12677"/>
                  </a:cubicBezTo>
                  <a:cubicBezTo>
                    <a:pt x="14619" y="11513"/>
                    <a:pt x="8187" y="1271"/>
                    <a:pt x="4134" y="216"/>
                  </a:cubicBezTo>
                  <a:cubicBezTo>
                    <a:pt x="3579" y="72"/>
                    <a:pt x="3070" y="0"/>
                    <a:pt x="26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3115857" y="3792191"/>
              <a:ext cx="648019" cy="232770"/>
            </a:xfrm>
            <a:custGeom>
              <a:rect b="b" l="l" r="r" t="t"/>
              <a:pathLst>
                <a:path extrusionOk="0" h="11136" w="31002">
                  <a:moveTo>
                    <a:pt x="145" y="0"/>
                  </a:moveTo>
                  <a:cubicBezTo>
                    <a:pt x="115" y="0"/>
                    <a:pt x="84" y="11"/>
                    <a:pt x="60" y="33"/>
                  </a:cubicBezTo>
                  <a:cubicBezTo>
                    <a:pt x="8" y="79"/>
                    <a:pt x="1" y="159"/>
                    <a:pt x="46" y="212"/>
                  </a:cubicBezTo>
                  <a:cubicBezTo>
                    <a:pt x="98" y="272"/>
                    <a:pt x="5307" y="6164"/>
                    <a:pt x="9761" y="8977"/>
                  </a:cubicBezTo>
                  <a:cubicBezTo>
                    <a:pt x="12643" y="10798"/>
                    <a:pt x="14492" y="11135"/>
                    <a:pt x="15462" y="11135"/>
                  </a:cubicBezTo>
                  <a:cubicBezTo>
                    <a:pt x="16006" y="11135"/>
                    <a:pt x="16276" y="11029"/>
                    <a:pt x="16300" y="11019"/>
                  </a:cubicBezTo>
                  <a:cubicBezTo>
                    <a:pt x="16325" y="11012"/>
                    <a:pt x="18875" y="10306"/>
                    <a:pt x="21940" y="8949"/>
                  </a:cubicBezTo>
                  <a:cubicBezTo>
                    <a:pt x="24771" y="7694"/>
                    <a:pt x="28635" y="5609"/>
                    <a:pt x="30956" y="2808"/>
                  </a:cubicBezTo>
                  <a:cubicBezTo>
                    <a:pt x="31001" y="2753"/>
                    <a:pt x="30994" y="2672"/>
                    <a:pt x="30939" y="2627"/>
                  </a:cubicBezTo>
                  <a:cubicBezTo>
                    <a:pt x="30916" y="2607"/>
                    <a:pt x="30887" y="2597"/>
                    <a:pt x="30858" y="2597"/>
                  </a:cubicBezTo>
                  <a:cubicBezTo>
                    <a:pt x="30821" y="2597"/>
                    <a:pt x="30784" y="2613"/>
                    <a:pt x="30759" y="2644"/>
                  </a:cubicBezTo>
                  <a:cubicBezTo>
                    <a:pt x="26371" y="7937"/>
                    <a:pt x="16332" y="10744"/>
                    <a:pt x="16216" y="10776"/>
                  </a:cubicBezTo>
                  <a:cubicBezTo>
                    <a:pt x="16210" y="10779"/>
                    <a:pt x="15970" y="10870"/>
                    <a:pt x="15476" y="10870"/>
                  </a:cubicBezTo>
                  <a:cubicBezTo>
                    <a:pt x="14552" y="10870"/>
                    <a:pt x="12738" y="10554"/>
                    <a:pt x="9898" y="8760"/>
                  </a:cubicBezTo>
                  <a:cubicBezTo>
                    <a:pt x="5477" y="5967"/>
                    <a:pt x="291" y="101"/>
                    <a:pt x="239" y="41"/>
                  </a:cubicBezTo>
                  <a:cubicBezTo>
                    <a:pt x="214" y="14"/>
                    <a:pt x="179"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2429544" y="3563957"/>
              <a:ext cx="95504" cy="185990"/>
            </a:xfrm>
            <a:custGeom>
              <a:rect b="b" l="l" r="r" t="t"/>
              <a:pathLst>
                <a:path extrusionOk="0" h="8898" w="4569">
                  <a:moveTo>
                    <a:pt x="100" y="1"/>
                  </a:moveTo>
                  <a:cubicBezTo>
                    <a:pt x="29" y="1"/>
                    <a:pt x="0" y="104"/>
                    <a:pt x="72" y="136"/>
                  </a:cubicBezTo>
                  <a:cubicBezTo>
                    <a:pt x="87" y="142"/>
                    <a:pt x="1424" y="626"/>
                    <a:pt x="2693" y="1625"/>
                  </a:cubicBezTo>
                  <a:cubicBezTo>
                    <a:pt x="3921" y="2589"/>
                    <a:pt x="3395" y="3551"/>
                    <a:pt x="3373" y="3592"/>
                  </a:cubicBezTo>
                  <a:lnTo>
                    <a:pt x="3342" y="3645"/>
                  </a:lnTo>
                  <a:lnTo>
                    <a:pt x="3392" y="3682"/>
                  </a:lnTo>
                  <a:cubicBezTo>
                    <a:pt x="3402" y="3691"/>
                    <a:pt x="4463" y="4491"/>
                    <a:pt x="4028" y="5968"/>
                  </a:cubicBezTo>
                  <a:lnTo>
                    <a:pt x="4025" y="5990"/>
                  </a:lnTo>
                  <a:cubicBezTo>
                    <a:pt x="4025" y="6014"/>
                    <a:pt x="4041" y="8435"/>
                    <a:pt x="3962" y="8812"/>
                  </a:cubicBezTo>
                  <a:cubicBezTo>
                    <a:pt x="3954" y="8851"/>
                    <a:pt x="3978" y="8887"/>
                    <a:pt x="4017" y="8896"/>
                  </a:cubicBezTo>
                  <a:cubicBezTo>
                    <a:pt x="4021" y="8896"/>
                    <a:pt x="4026" y="8897"/>
                    <a:pt x="4031" y="8897"/>
                  </a:cubicBezTo>
                  <a:cubicBezTo>
                    <a:pt x="4065" y="8897"/>
                    <a:pt x="4094" y="8873"/>
                    <a:pt x="4101" y="8841"/>
                  </a:cubicBezTo>
                  <a:cubicBezTo>
                    <a:pt x="4180" y="8459"/>
                    <a:pt x="4168" y="6196"/>
                    <a:pt x="4166" y="5999"/>
                  </a:cubicBezTo>
                  <a:cubicBezTo>
                    <a:pt x="4569" y="4617"/>
                    <a:pt x="3730" y="3787"/>
                    <a:pt x="3522" y="3607"/>
                  </a:cubicBezTo>
                  <a:cubicBezTo>
                    <a:pt x="3624" y="3373"/>
                    <a:pt x="3937" y="2424"/>
                    <a:pt x="2781" y="1515"/>
                  </a:cubicBezTo>
                  <a:cubicBezTo>
                    <a:pt x="1493" y="502"/>
                    <a:pt x="133" y="9"/>
                    <a:pt x="120" y="4"/>
                  </a:cubicBezTo>
                  <a:cubicBezTo>
                    <a:pt x="113" y="2"/>
                    <a:pt x="106" y="1"/>
                    <a:pt x="1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2429565" y="3607183"/>
              <a:ext cx="73828" cy="34050"/>
            </a:xfrm>
            <a:custGeom>
              <a:rect b="b" l="l" r="r" t="t"/>
              <a:pathLst>
                <a:path extrusionOk="0" h="1629" w="3532">
                  <a:moveTo>
                    <a:pt x="101" y="1"/>
                  </a:moveTo>
                  <a:cubicBezTo>
                    <a:pt x="37" y="1"/>
                    <a:pt x="1" y="92"/>
                    <a:pt x="65" y="131"/>
                  </a:cubicBezTo>
                  <a:cubicBezTo>
                    <a:pt x="86" y="143"/>
                    <a:pt x="2169" y="1226"/>
                    <a:pt x="3413" y="1625"/>
                  </a:cubicBezTo>
                  <a:cubicBezTo>
                    <a:pt x="3420" y="1627"/>
                    <a:pt x="3427" y="1628"/>
                    <a:pt x="3434" y="1628"/>
                  </a:cubicBezTo>
                  <a:cubicBezTo>
                    <a:pt x="3513" y="1627"/>
                    <a:pt x="3532" y="1517"/>
                    <a:pt x="3456" y="1491"/>
                  </a:cubicBezTo>
                  <a:cubicBezTo>
                    <a:pt x="2224" y="1096"/>
                    <a:pt x="151" y="17"/>
                    <a:pt x="130" y="7"/>
                  </a:cubicBezTo>
                  <a:cubicBezTo>
                    <a:pt x="120" y="3"/>
                    <a:pt x="110"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2404461" y="3666880"/>
              <a:ext cx="62478" cy="23724"/>
            </a:xfrm>
            <a:custGeom>
              <a:rect b="b" l="l" r="r" t="t"/>
              <a:pathLst>
                <a:path extrusionOk="0" h="1135" w="2989">
                  <a:moveTo>
                    <a:pt x="99" y="0"/>
                  </a:moveTo>
                  <a:cubicBezTo>
                    <a:pt x="21" y="0"/>
                    <a:pt x="1" y="126"/>
                    <a:pt x="91" y="141"/>
                  </a:cubicBezTo>
                  <a:cubicBezTo>
                    <a:pt x="114" y="146"/>
                    <a:pt x="2279" y="639"/>
                    <a:pt x="2850" y="1119"/>
                  </a:cubicBezTo>
                  <a:cubicBezTo>
                    <a:pt x="2863" y="1129"/>
                    <a:pt x="2879" y="1135"/>
                    <a:pt x="2896" y="1135"/>
                  </a:cubicBezTo>
                  <a:cubicBezTo>
                    <a:pt x="2959" y="1133"/>
                    <a:pt x="2989" y="1054"/>
                    <a:pt x="2941" y="1011"/>
                  </a:cubicBezTo>
                  <a:cubicBezTo>
                    <a:pt x="2344" y="509"/>
                    <a:pt x="213" y="25"/>
                    <a:pt x="122" y="4"/>
                  </a:cubicBezTo>
                  <a:cubicBezTo>
                    <a:pt x="114" y="1"/>
                    <a:pt x="106" y="0"/>
                    <a:pt x="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2410084" y="3725198"/>
              <a:ext cx="27131" cy="28218"/>
            </a:xfrm>
            <a:custGeom>
              <a:rect b="b" l="l" r="r" t="t"/>
              <a:pathLst>
                <a:path extrusionOk="0" h="1350" w="1298">
                  <a:moveTo>
                    <a:pt x="1218" y="1"/>
                  </a:moveTo>
                  <a:cubicBezTo>
                    <a:pt x="1199" y="1"/>
                    <a:pt x="1179" y="9"/>
                    <a:pt x="1165" y="25"/>
                  </a:cubicBezTo>
                  <a:cubicBezTo>
                    <a:pt x="1158" y="34"/>
                    <a:pt x="411" y="911"/>
                    <a:pt x="49" y="1226"/>
                  </a:cubicBezTo>
                  <a:cubicBezTo>
                    <a:pt x="0" y="1269"/>
                    <a:pt x="31" y="1350"/>
                    <a:pt x="96" y="1350"/>
                  </a:cubicBezTo>
                  <a:cubicBezTo>
                    <a:pt x="113" y="1350"/>
                    <a:pt x="130" y="1344"/>
                    <a:pt x="143" y="1333"/>
                  </a:cubicBezTo>
                  <a:cubicBezTo>
                    <a:pt x="511" y="1010"/>
                    <a:pt x="1241" y="154"/>
                    <a:pt x="1272" y="117"/>
                  </a:cubicBezTo>
                  <a:cubicBezTo>
                    <a:pt x="1298" y="87"/>
                    <a:pt x="1295" y="44"/>
                    <a:pt x="1265" y="18"/>
                  </a:cubicBezTo>
                  <a:cubicBezTo>
                    <a:pt x="1252" y="7"/>
                    <a:pt x="1235" y="1"/>
                    <a:pt x="12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43"/>
          <p:cNvGrpSpPr/>
          <p:nvPr/>
        </p:nvGrpSpPr>
        <p:grpSpPr>
          <a:xfrm>
            <a:off x="566337" y="1095343"/>
            <a:ext cx="4324027" cy="2675070"/>
            <a:chOff x="2133731" y="1649046"/>
            <a:chExt cx="4876539" cy="3016882"/>
          </a:xfrm>
        </p:grpSpPr>
        <p:sp>
          <p:nvSpPr>
            <p:cNvPr id="1302" name="Google Shape;1302;p43"/>
            <p:cNvSpPr/>
            <p:nvPr/>
          </p:nvSpPr>
          <p:spPr>
            <a:xfrm>
              <a:off x="2321794" y="1649046"/>
              <a:ext cx="4501502" cy="2976706"/>
            </a:xfrm>
            <a:custGeom>
              <a:rect b="b" l="l" r="r" t="t"/>
              <a:pathLst>
                <a:path extrusionOk="0" h="90094" w="136244">
                  <a:moveTo>
                    <a:pt x="6324" y="0"/>
                  </a:moveTo>
                  <a:cubicBezTo>
                    <a:pt x="2838" y="0"/>
                    <a:pt x="0" y="2838"/>
                    <a:pt x="0" y="6324"/>
                  </a:cubicBezTo>
                  <a:lnTo>
                    <a:pt x="0" y="83770"/>
                  </a:lnTo>
                  <a:cubicBezTo>
                    <a:pt x="0" y="87256"/>
                    <a:pt x="2838" y="90094"/>
                    <a:pt x="6324" y="90094"/>
                  </a:cubicBezTo>
                  <a:lnTo>
                    <a:pt x="129903" y="90094"/>
                  </a:lnTo>
                  <a:cubicBezTo>
                    <a:pt x="133405" y="90094"/>
                    <a:pt x="136243" y="87256"/>
                    <a:pt x="136243" y="83770"/>
                  </a:cubicBezTo>
                  <a:lnTo>
                    <a:pt x="136243" y="6324"/>
                  </a:lnTo>
                  <a:cubicBezTo>
                    <a:pt x="136243" y="2838"/>
                    <a:pt x="133405" y="0"/>
                    <a:pt x="1299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2133731" y="4405541"/>
              <a:ext cx="4876539" cy="260388"/>
            </a:xfrm>
            <a:custGeom>
              <a:rect b="b" l="l" r="r" t="t"/>
              <a:pathLst>
                <a:path extrusionOk="0" h="7881" w="147595">
                  <a:moveTo>
                    <a:pt x="1" y="0"/>
                  </a:moveTo>
                  <a:lnTo>
                    <a:pt x="1" y="146"/>
                  </a:lnTo>
                  <a:cubicBezTo>
                    <a:pt x="1" y="4427"/>
                    <a:pt x="3454" y="7881"/>
                    <a:pt x="7735" y="7881"/>
                  </a:cubicBezTo>
                  <a:lnTo>
                    <a:pt x="139859" y="7881"/>
                  </a:lnTo>
                  <a:cubicBezTo>
                    <a:pt x="144140" y="7881"/>
                    <a:pt x="147594" y="4427"/>
                    <a:pt x="147594" y="146"/>
                  </a:cubicBezTo>
                  <a:lnTo>
                    <a:pt x="1475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4128917" y="4405541"/>
              <a:ext cx="968138" cy="96444"/>
            </a:xfrm>
            <a:custGeom>
              <a:rect b="b" l="l" r="r" t="t"/>
              <a:pathLst>
                <a:path extrusionOk="0" h="2919" w="29302">
                  <a:moveTo>
                    <a:pt x="0" y="0"/>
                  </a:moveTo>
                  <a:lnTo>
                    <a:pt x="1833" y="2919"/>
                  </a:lnTo>
                  <a:lnTo>
                    <a:pt x="27599" y="2919"/>
                  </a:lnTo>
                  <a:lnTo>
                    <a:pt x="29302" y="0"/>
                  </a:lnTo>
                  <a:close/>
                </a:path>
              </a:pathLst>
            </a:custGeom>
            <a:solidFill>
              <a:srgbClr val="0B2140">
                <a:alpha val="6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3"/>
            <p:cNvSpPr/>
            <p:nvPr/>
          </p:nvSpPr>
          <p:spPr>
            <a:xfrm>
              <a:off x="2321794" y="4407688"/>
              <a:ext cx="4501502" cy="14472"/>
            </a:xfrm>
            <a:custGeom>
              <a:rect b="b" l="l" r="r" t="t"/>
              <a:pathLst>
                <a:path extrusionOk="0" h="438" w="136244">
                  <a:moveTo>
                    <a:pt x="0" y="0"/>
                  </a:moveTo>
                  <a:lnTo>
                    <a:pt x="0" y="438"/>
                  </a:lnTo>
                  <a:lnTo>
                    <a:pt x="136243" y="438"/>
                  </a:lnTo>
                  <a:lnTo>
                    <a:pt x="1362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6" name="Google Shape;1306;p43"/>
          <p:cNvSpPr/>
          <p:nvPr/>
        </p:nvSpPr>
        <p:spPr>
          <a:xfrm flipH="1">
            <a:off x="924213" y="1280325"/>
            <a:ext cx="3608274" cy="2067706"/>
          </a:xfrm>
          <a:custGeom>
            <a:rect b="b" l="l" r="r" t="t"/>
            <a:pathLst>
              <a:path extrusionOk="0" h="79003" w="117956">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txBox="1"/>
          <p:nvPr/>
        </p:nvSpPr>
        <p:spPr>
          <a:xfrm>
            <a:off x="337725" y="324875"/>
            <a:ext cx="5519400" cy="63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900">
                <a:solidFill>
                  <a:schemeClr val="dk1"/>
                </a:solidFill>
                <a:latin typeface="IBM Plex Sans"/>
                <a:ea typeface="IBM Plex Sans"/>
                <a:cs typeface="IBM Plex Sans"/>
                <a:sym typeface="IBM Plex Sans"/>
              </a:rPr>
              <a:t>Características Personales</a:t>
            </a:r>
            <a:endParaRPr sz="900"/>
          </a:p>
        </p:txBody>
      </p:sp>
      <p:sp>
        <p:nvSpPr>
          <p:cNvPr id="1308" name="Google Shape;1308;p43"/>
          <p:cNvSpPr txBox="1"/>
          <p:nvPr/>
        </p:nvSpPr>
        <p:spPr>
          <a:xfrm>
            <a:off x="845325" y="2259725"/>
            <a:ext cx="3000000" cy="461700"/>
          </a:xfrm>
          <a:prstGeom prst="rect">
            <a:avLst/>
          </a:prstGeom>
          <a:noFill/>
          <a:ln>
            <a:noFill/>
          </a:ln>
        </p:spPr>
        <p:txBody>
          <a:bodyPr anchorCtr="0" anchor="t" bIns="91425" lIns="91425" spcFirstLastPara="1" rIns="91425" wrap="square" tIns="91425">
            <a:spAutoFit/>
          </a:bodyPr>
          <a:lstStyle/>
          <a:p>
            <a:pPr indent="0" lvl="0" marL="457200" marR="50800" rtl="0" algn="l">
              <a:spcBef>
                <a:spcPts val="0"/>
              </a:spcBef>
              <a:spcAft>
                <a:spcPts val="0"/>
              </a:spcAft>
              <a:buNone/>
            </a:pPr>
            <a:r>
              <a:rPr lang="en" sz="1800">
                <a:solidFill>
                  <a:schemeClr val="dk1"/>
                </a:solidFill>
                <a:latin typeface="Bai Jamjuree"/>
                <a:ea typeface="Bai Jamjuree"/>
                <a:cs typeface="Bai Jamjuree"/>
                <a:sym typeface="Bai Jamjuree"/>
              </a:rPr>
              <a:t>Constante</a:t>
            </a:r>
            <a:endParaRPr/>
          </a:p>
        </p:txBody>
      </p:sp>
      <p:sp>
        <p:nvSpPr>
          <p:cNvPr id="1309" name="Google Shape;1309;p43"/>
          <p:cNvSpPr txBox="1"/>
          <p:nvPr/>
        </p:nvSpPr>
        <p:spPr>
          <a:xfrm>
            <a:off x="2726525" y="2067875"/>
            <a:ext cx="3000000" cy="492600"/>
          </a:xfrm>
          <a:prstGeom prst="rect">
            <a:avLst/>
          </a:prstGeom>
          <a:noFill/>
          <a:ln>
            <a:noFill/>
          </a:ln>
        </p:spPr>
        <p:txBody>
          <a:bodyPr anchorCtr="0" anchor="t" bIns="91425" lIns="91425" spcFirstLastPara="1" rIns="91425" wrap="square" tIns="91425">
            <a:spAutoFit/>
          </a:bodyPr>
          <a:lstStyle/>
          <a:p>
            <a:pPr indent="0" lvl="0" marL="457200" marR="50800" rtl="0" algn="l">
              <a:spcBef>
                <a:spcPts val="0"/>
              </a:spcBef>
              <a:spcAft>
                <a:spcPts val="0"/>
              </a:spcAft>
              <a:buNone/>
            </a:pPr>
            <a:r>
              <a:rPr lang="en" sz="2000">
                <a:solidFill>
                  <a:schemeClr val="dk1"/>
                </a:solidFill>
                <a:latin typeface="Bai Jamjuree"/>
                <a:ea typeface="Bai Jamjuree"/>
                <a:cs typeface="Bai Jamjuree"/>
                <a:sym typeface="Bai Jamjuree"/>
              </a:rPr>
              <a:t>Creativa</a:t>
            </a:r>
            <a:endParaRPr sz="1600"/>
          </a:p>
        </p:txBody>
      </p:sp>
      <p:sp>
        <p:nvSpPr>
          <p:cNvPr id="1310" name="Google Shape;1310;p43"/>
          <p:cNvSpPr txBox="1"/>
          <p:nvPr/>
        </p:nvSpPr>
        <p:spPr>
          <a:xfrm>
            <a:off x="2202675" y="2721425"/>
            <a:ext cx="3000000" cy="461700"/>
          </a:xfrm>
          <a:prstGeom prst="rect">
            <a:avLst/>
          </a:prstGeom>
          <a:noFill/>
          <a:ln>
            <a:noFill/>
          </a:ln>
        </p:spPr>
        <p:txBody>
          <a:bodyPr anchorCtr="0" anchor="t" bIns="91425" lIns="91425" spcFirstLastPara="1" rIns="91425" wrap="square" tIns="91425">
            <a:spAutoFit/>
          </a:bodyPr>
          <a:lstStyle/>
          <a:p>
            <a:pPr indent="0" lvl="0" marL="457200" marR="50800" rtl="0" algn="l">
              <a:spcBef>
                <a:spcPts val="0"/>
              </a:spcBef>
              <a:spcAft>
                <a:spcPts val="0"/>
              </a:spcAft>
              <a:buNone/>
            </a:pPr>
            <a:r>
              <a:rPr lang="en" sz="1800">
                <a:solidFill>
                  <a:schemeClr val="dk1"/>
                </a:solidFill>
                <a:latin typeface="Bai Jamjuree"/>
                <a:ea typeface="Bai Jamjuree"/>
                <a:cs typeface="Bai Jamjuree"/>
                <a:sym typeface="Bai Jamjuree"/>
              </a:rPr>
              <a:t>Proactiva</a:t>
            </a:r>
            <a:endParaRPr/>
          </a:p>
        </p:txBody>
      </p:sp>
      <p:sp>
        <p:nvSpPr>
          <p:cNvPr id="1311" name="Google Shape;1311;p43"/>
          <p:cNvSpPr txBox="1"/>
          <p:nvPr/>
        </p:nvSpPr>
        <p:spPr>
          <a:xfrm>
            <a:off x="1107275" y="1500200"/>
            <a:ext cx="3000000" cy="677100"/>
          </a:xfrm>
          <a:prstGeom prst="rect">
            <a:avLst/>
          </a:prstGeom>
          <a:noFill/>
          <a:ln>
            <a:noFill/>
          </a:ln>
        </p:spPr>
        <p:txBody>
          <a:bodyPr anchorCtr="0" anchor="t" bIns="91425" lIns="91425" spcFirstLastPara="1" rIns="91425" wrap="square" tIns="91425">
            <a:spAutoFit/>
          </a:bodyPr>
          <a:lstStyle/>
          <a:p>
            <a:pPr indent="0" lvl="0" marL="0" marR="50800" rtl="0" algn="l">
              <a:spcBef>
                <a:spcPts val="0"/>
              </a:spcBef>
              <a:spcAft>
                <a:spcPts val="0"/>
              </a:spcAft>
              <a:buNone/>
            </a:pPr>
            <a:r>
              <a:rPr lang="en" sz="1600">
                <a:solidFill>
                  <a:schemeClr val="dk1"/>
                </a:solidFill>
                <a:latin typeface="Bai Jamjuree"/>
                <a:ea typeface="Bai Jamjuree"/>
                <a:cs typeface="Bai Jamjuree"/>
                <a:sym typeface="Bai Jamjuree"/>
              </a:rPr>
              <a:t>Siempre dispuesta a aprender</a:t>
            </a:r>
            <a:endParaRPr sz="1200"/>
          </a:p>
        </p:txBody>
      </p:sp>
      <p:sp>
        <p:nvSpPr>
          <p:cNvPr id="1312" name="Google Shape;1312;p43"/>
          <p:cNvSpPr txBox="1"/>
          <p:nvPr/>
        </p:nvSpPr>
        <p:spPr>
          <a:xfrm>
            <a:off x="4890375" y="956075"/>
            <a:ext cx="3608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dk1"/>
                </a:solidFill>
                <a:latin typeface="IBM Plex Sans"/>
                <a:ea typeface="IBM Plex Sans"/>
                <a:cs typeface="IBM Plex Sans"/>
                <a:sym typeface="IBM Plex Sans"/>
              </a:rPr>
              <a:t>Objetivos y Sueños</a:t>
            </a:r>
            <a:endParaRPr/>
          </a:p>
        </p:txBody>
      </p:sp>
      <p:sp>
        <p:nvSpPr>
          <p:cNvPr id="1313" name="Google Shape;1313;p43"/>
          <p:cNvSpPr txBox="1"/>
          <p:nvPr/>
        </p:nvSpPr>
        <p:spPr>
          <a:xfrm>
            <a:off x="4799675" y="4036775"/>
            <a:ext cx="4151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Bai Jamjuree"/>
                <a:ea typeface="Bai Jamjuree"/>
                <a:cs typeface="Bai Jamjuree"/>
                <a:sym typeface="Bai Jamjuree"/>
              </a:rPr>
              <a:t>D</a:t>
            </a:r>
            <a:r>
              <a:rPr lang="en" sz="1600">
                <a:solidFill>
                  <a:schemeClr val="dk1"/>
                </a:solidFill>
                <a:latin typeface="Bai Jamjuree"/>
                <a:ea typeface="Bai Jamjuree"/>
                <a:cs typeface="Bai Jamjuree"/>
                <a:sym typeface="Bai Jamjuree"/>
              </a:rPr>
              <a:t>esarrollar soluciones tecnológicas que generen un impacto positivo y significativo en el mundo</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grpSp>
        <p:nvGrpSpPr>
          <p:cNvPr id="1318" name="Google Shape;1318;p44"/>
          <p:cNvGrpSpPr/>
          <p:nvPr/>
        </p:nvGrpSpPr>
        <p:grpSpPr>
          <a:xfrm>
            <a:off x="7981939" y="1709900"/>
            <a:ext cx="1190638" cy="1191169"/>
            <a:chOff x="369195" y="1138234"/>
            <a:chExt cx="1250276" cy="1250833"/>
          </a:xfrm>
        </p:grpSpPr>
        <p:sp>
          <p:nvSpPr>
            <p:cNvPr id="1319" name="Google Shape;1319;p44"/>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4"/>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4"/>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4"/>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4"/>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4"/>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4"/>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4"/>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4"/>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44"/>
          <p:cNvGrpSpPr/>
          <p:nvPr/>
        </p:nvGrpSpPr>
        <p:grpSpPr>
          <a:xfrm>
            <a:off x="-237012" y="-208959"/>
            <a:ext cx="1954117" cy="1954117"/>
            <a:chOff x="367385" y="2587838"/>
            <a:chExt cx="2501110" cy="2501110"/>
          </a:xfrm>
        </p:grpSpPr>
        <p:sp>
          <p:nvSpPr>
            <p:cNvPr id="1329" name="Google Shape;1329;p44"/>
            <p:cNvSpPr/>
            <p:nvPr/>
          </p:nvSpPr>
          <p:spPr>
            <a:xfrm>
              <a:off x="616521" y="2910318"/>
              <a:ext cx="1930097" cy="1856521"/>
            </a:xfrm>
            <a:custGeom>
              <a:rect b="b" l="l" r="r" t="t"/>
              <a:pathLst>
                <a:path extrusionOk="0" h="39994" w="41579">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p:nvPr/>
          </p:nvSpPr>
          <p:spPr>
            <a:xfrm>
              <a:off x="1418241" y="2587838"/>
              <a:ext cx="399444" cy="388210"/>
            </a:xfrm>
            <a:custGeom>
              <a:rect b="b" l="l" r="r" t="t"/>
              <a:pathLst>
                <a:path extrusionOk="0" h="8363" w="8605">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4"/>
            <p:cNvSpPr/>
            <p:nvPr/>
          </p:nvSpPr>
          <p:spPr>
            <a:xfrm>
              <a:off x="598185" y="2820541"/>
              <a:ext cx="544971" cy="541721"/>
            </a:xfrm>
            <a:custGeom>
              <a:rect b="b" l="l" r="r" t="t"/>
              <a:pathLst>
                <a:path extrusionOk="0" h="11670" w="1174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4"/>
            <p:cNvSpPr/>
            <p:nvPr/>
          </p:nvSpPr>
          <p:spPr>
            <a:xfrm>
              <a:off x="367385" y="3638694"/>
              <a:ext cx="388210" cy="400001"/>
            </a:xfrm>
            <a:custGeom>
              <a:rect b="b" l="l" r="r" t="t"/>
              <a:pathLst>
                <a:path extrusionOk="0" h="8617" w="8363">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4"/>
            <p:cNvSpPr/>
            <p:nvPr/>
          </p:nvSpPr>
          <p:spPr>
            <a:xfrm>
              <a:off x="598185" y="4314987"/>
              <a:ext cx="544971" cy="541443"/>
            </a:xfrm>
            <a:custGeom>
              <a:rect b="b" l="l" r="r" t="t"/>
              <a:pathLst>
                <a:path extrusionOk="0" h="11664" w="1174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4"/>
            <p:cNvSpPr/>
            <p:nvPr/>
          </p:nvSpPr>
          <p:spPr>
            <a:xfrm>
              <a:off x="1418241" y="4701341"/>
              <a:ext cx="399444" cy="387607"/>
            </a:xfrm>
            <a:custGeom>
              <a:rect b="b" l="l" r="r" t="t"/>
              <a:pathLst>
                <a:path extrusionOk="0" h="8350" w="8605">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p:nvPr/>
          </p:nvSpPr>
          <p:spPr>
            <a:xfrm>
              <a:off x="2092166" y="4314987"/>
              <a:ext cx="545574" cy="541443"/>
            </a:xfrm>
            <a:custGeom>
              <a:rect b="b" l="l" r="r" t="t"/>
              <a:pathLst>
                <a:path extrusionOk="0" h="11664" w="11753">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4"/>
            <p:cNvSpPr/>
            <p:nvPr/>
          </p:nvSpPr>
          <p:spPr>
            <a:xfrm>
              <a:off x="2480330" y="3638694"/>
              <a:ext cx="388164" cy="400001"/>
            </a:xfrm>
            <a:custGeom>
              <a:rect b="b" l="l" r="r" t="t"/>
              <a:pathLst>
                <a:path extrusionOk="0" h="8617" w="8362">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4"/>
            <p:cNvSpPr/>
            <p:nvPr/>
          </p:nvSpPr>
          <p:spPr>
            <a:xfrm>
              <a:off x="2092166" y="2820959"/>
              <a:ext cx="545574" cy="541304"/>
            </a:xfrm>
            <a:custGeom>
              <a:rect b="b" l="l" r="r" t="t"/>
              <a:pathLst>
                <a:path extrusionOk="0" h="11661" w="11753">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44"/>
          <p:cNvGrpSpPr/>
          <p:nvPr/>
        </p:nvGrpSpPr>
        <p:grpSpPr>
          <a:xfrm>
            <a:off x="6367595" y="2415139"/>
            <a:ext cx="3538132" cy="3535913"/>
            <a:chOff x="4950014" y="-1313160"/>
            <a:chExt cx="3774410" cy="3772043"/>
          </a:xfrm>
        </p:grpSpPr>
        <p:sp>
          <p:nvSpPr>
            <p:cNvPr id="1339" name="Google Shape;1339;p44"/>
            <p:cNvSpPr/>
            <p:nvPr/>
          </p:nvSpPr>
          <p:spPr>
            <a:xfrm>
              <a:off x="5821549" y="-1302483"/>
              <a:ext cx="2030736" cy="3751896"/>
            </a:xfrm>
            <a:custGeom>
              <a:rect b="b" l="l" r="r" t="t"/>
              <a:pathLst>
                <a:path extrusionOk="0" h="80825" w="43747">
                  <a:moveTo>
                    <a:pt x="21874" y="0"/>
                  </a:moveTo>
                  <a:cubicBezTo>
                    <a:pt x="9803" y="0"/>
                    <a:pt x="1" y="18087"/>
                    <a:pt x="1" y="40406"/>
                  </a:cubicBezTo>
                  <a:cubicBezTo>
                    <a:pt x="1" y="62725"/>
                    <a:pt x="9803" y="80825"/>
                    <a:pt x="21874" y="80825"/>
                  </a:cubicBezTo>
                  <a:cubicBezTo>
                    <a:pt x="33957" y="80825"/>
                    <a:pt x="43746" y="62725"/>
                    <a:pt x="43746" y="40406"/>
                  </a:cubicBezTo>
                  <a:cubicBezTo>
                    <a:pt x="43746" y="18087"/>
                    <a:pt x="33957" y="0"/>
                    <a:pt x="21874" y="0"/>
                  </a:cubicBezTo>
                  <a:close/>
                </a:path>
              </a:pathLst>
            </a:custGeom>
            <a:solidFill>
              <a:srgbClr val="D2D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44"/>
            <p:cNvGrpSpPr/>
            <p:nvPr/>
          </p:nvGrpSpPr>
          <p:grpSpPr>
            <a:xfrm>
              <a:off x="4950014" y="-1313160"/>
              <a:ext cx="3774410" cy="3772043"/>
              <a:chOff x="4950014" y="-1313160"/>
              <a:chExt cx="3774410" cy="3772043"/>
            </a:xfrm>
          </p:grpSpPr>
          <p:sp>
            <p:nvSpPr>
              <p:cNvPr id="1341" name="Google Shape;1341;p44"/>
              <p:cNvSpPr/>
              <p:nvPr/>
            </p:nvSpPr>
            <p:spPr>
              <a:xfrm>
                <a:off x="4964218" y="-1299512"/>
                <a:ext cx="3745398" cy="3745398"/>
              </a:xfrm>
              <a:custGeom>
                <a:rect b="b" l="l" r="r" t="t"/>
                <a:pathLst>
                  <a:path extrusionOk="0" h="80685" w="80685">
                    <a:moveTo>
                      <a:pt x="40343" y="0"/>
                    </a:moveTo>
                    <a:cubicBezTo>
                      <a:pt x="18062" y="0"/>
                      <a:pt x="0" y="18062"/>
                      <a:pt x="0" y="40342"/>
                    </a:cubicBezTo>
                    <a:cubicBezTo>
                      <a:pt x="0" y="62623"/>
                      <a:pt x="18062" y="80684"/>
                      <a:pt x="40343" y="80684"/>
                    </a:cubicBezTo>
                    <a:cubicBezTo>
                      <a:pt x="62623" y="80684"/>
                      <a:pt x="80685" y="62623"/>
                      <a:pt x="80685" y="40342"/>
                    </a:cubicBezTo>
                    <a:cubicBezTo>
                      <a:pt x="80685" y="18062"/>
                      <a:pt x="62623" y="0"/>
                      <a:pt x="40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4"/>
              <p:cNvSpPr/>
              <p:nvPr/>
            </p:nvSpPr>
            <p:spPr>
              <a:xfrm>
                <a:off x="4954749" y="-1309585"/>
                <a:ext cx="3764941" cy="3765544"/>
              </a:xfrm>
              <a:custGeom>
                <a:rect b="b" l="l" r="r" t="t"/>
                <a:pathLst>
                  <a:path extrusionOk="0" h="81119" w="81106">
                    <a:moveTo>
                      <a:pt x="40547" y="421"/>
                    </a:moveTo>
                    <a:cubicBezTo>
                      <a:pt x="62687" y="421"/>
                      <a:pt x="80685" y="18432"/>
                      <a:pt x="80685" y="40559"/>
                    </a:cubicBezTo>
                    <a:cubicBezTo>
                      <a:pt x="80685" y="62687"/>
                      <a:pt x="62674" y="80698"/>
                      <a:pt x="40547" y="80698"/>
                    </a:cubicBezTo>
                    <a:cubicBezTo>
                      <a:pt x="18419" y="80698"/>
                      <a:pt x="421" y="62687"/>
                      <a:pt x="421" y="40559"/>
                    </a:cubicBezTo>
                    <a:cubicBezTo>
                      <a:pt x="421" y="18432"/>
                      <a:pt x="18419" y="421"/>
                      <a:pt x="40547" y="421"/>
                    </a:cubicBezTo>
                    <a:close/>
                    <a:moveTo>
                      <a:pt x="40547" y="0"/>
                    </a:moveTo>
                    <a:cubicBezTo>
                      <a:pt x="18189" y="0"/>
                      <a:pt x="0" y="18202"/>
                      <a:pt x="0" y="40559"/>
                    </a:cubicBezTo>
                    <a:cubicBezTo>
                      <a:pt x="0" y="62916"/>
                      <a:pt x="18189" y="81118"/>
                      <a:pt x="40547" y="81118"/>
                    </a:cubicBezTo>
                    <a:cubicBezTo>
                      <a:pt x="62916" y="81118"/>
                      <a:pt x="81105" y="62929"/>
                      <a:pt x="81105" y="40559"/>
                    </a:cubicBezTo>
                    <a:cubicBezTo>
                      <a:pt x="81105" y="18202"/>
                      <a:pt x="62916" y="0"/>
                      <a:pt x="4054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4"/>
              <p:cNvSpPr/>
              <p:nvPr/>
            </p:nvSpPr>
            <p:spPr>
              <a:xfrm>
                <a:off x="5812079" y="-1313160"/>
                <a:ext cx="2050232" cy="3772043"/>
              </a:xfrm>
              <a:custGeom>
                <a:rect b="b" l="l" r="r" t="t"/>
                <a:pathLst>
                  <a:path extrusionOk="0" h="81259" w="44167">
                    <a:moveTo>
                      <a:pt x="22078" y="434"/>
                    </a:moveTo>
                    <a:cubicBezTo>
                      <a:pt x="34021" y="434"/>
                      <a:pt x="43746" y="18470"/>
                      <a:pt x="43746" y="40636"/>
                    </a:cubicBezTo>
                    <a:cubicBezTo>
                      <a:pt x="43746" y="62802"/>
                      <a:pt x="34034" y="80838"/>
                      <a:pt x="22078" y="80838"/>
                    </a:cubicBezTo>
                    <a:cubicBezTo>
                      <a:pt x="10134" y="80838"/>
                      <a:pt x="409" y="62802"/>
                      <a:pt x="409" y="40636"/>
                    </a:cubicBezTo>
                    <a:cubicBezTo>
                      <a:pt x="409" y="18470"/>
                      <a:pt x="10134" y="434"/>
                      <a:pt x="22078" y="434"/>
                    </a:cubicBezTo>
                    <a:close/>
                    <a:moveTo>
                      <a:pt x="22078" y="1"/>
                    </a:moveTo>
                    <a:cubicBezTo>
                      <a:pt x="9905" y="1"/>
                      <a:pt x="1" y="18228"/>
                      <a:pt x="1" y="40636"/>
                    </a:cubicBezTo>
                    <a:cubicBezTo>
                      <a:pt x="1" y="63032"/>
                      <a:pt x="9905" y="81259"/>
                      <a:pt x="22078" y="81259"/>
                    </a:cubicBezTo>
                    <a:cubicBezTo>
                      <a:pt x="34263" y="81259"/>
                      <a:pt x="44167" y="63032"/>
                      <a:pt x="44167" y="40636"/>
                    </a:cubicBezTo>
                    <a:cubicBezTo>
                      <a:pt x="44167" y="18228"/>
                      <a:pt x="34263" y="1"/>
                      <a:pt x="22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4"/>
              <p:cNvSpPr/>
              <p:nvPr/>
            </p:nvSpPr>
            <p:spPr>
              <a:xfrm>
                <a:off x="6827424" y="-1308425"/>
                <a:ext cx="19589" cy="3767308"/>
              </a:xfrm>
              <a:custGeom>
                <a:rect b="b" l="l" r="r" t="t"/>
                <a:pathLst>
                  <a:path extrusionOk="0" h="81157" w="422">
                    <a:moveTo>
                      <a:pt x="211" y="1"/>
                    </a:moveTo>
                    <a:cubicBezTo>
                      <a:pt x="112" y="1"/>
                      <a:pt x="13" y="65"/>
                      <a:pt x="1" y="192"/>
                    </a:cubicBezTo>
                    <a:lnTo>
                      <a:pt x="1" y="80953"/>
                    </a:lnTo>
                    <a:cubicBezTo>
                      <a:pt x="1" y="81068"/>
                      <a:pt x="90" y="81157"/>
                      <a:pt x="205" y="81157"/>
                    </a:cubicBezTo>
                    <a:cubicBezTo>
                      <a:pt x="319" y="81157"/>
                      <a:pt x="421" y="81068"/>
                      <a:pt x="421" y="80953"/>
                    </a:cubicBezTo>
                    <a:lnTo>
                      <a:pt x="421" y="192"/>
                    </a:lnTo>
                    <a:cubicBezTo>
                      <a:pt x="408" y="65"/>
                      <a:pt x="310" y="1"/>
                      <a:pt x="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4"/>
              <p:cNvSpPr/>
              <p:nvPr/>
            </p:nvSpPr>
            <p:spPr>
              <a:xfrm>
                <a:off x="4950014" y="564854"/>
                <a:ext cx="3774410" cy="19589"/>
              </a:xfrm>
              <a:custGeom>
                <a:rect b="b" l="l" r="r" t="t"/>
                <a:pathLst>
                  <a:path extrusionOk="0" h="422" w="81310">
                    <a:moveTo>
                      <a:pt x="281" y="1"/>
                    </a:moveTo>
                    <a:cubicBezTo>
                      <a:pt x="0" y="1"/>
                      <a:pt x="0" y="421"/>
                      <a:pt x="281" y="421"/>
                    </a:cubicBezTo>
                    <a:lnTo>
                      <a:pt x="81029" y="421"/>
                    </a:lnTo>
                    <a:cubicBezTo>
                      <a:pt x="81309" y="421"/>
                      <a:pt x="81309" y="1"/>
                      <a:pt x="810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4"/>
              <p:cNvSpPr/>
              <p:nvPr/>
            </p:nvSpPr>
            <p:spPr>
              <a:xfrm>
                <a:off x="5404419" y="-1308982"/>
                <a:ext cx="2868524" cy="3764941"/>
              </a:xfrm>
              <a:custGeom>
                <a:rect b="b" l="l" r="r" t="t"/>
                <a:pathLst>
                  <a:path extrusionOk="0" h="81106" w="61795">
                    <a:moveTo>
                      <a:pt x="30911" y="408"/>
                    </a:moveTo>
                    <a:cubicBezTo>
                      <a:pt x="42573" y="421"/>
                      <a:pt x="53650" y="5519"/>
                      <a:pt x="61260" y="14365"/>
                    </a:cubicBezTo>
                    <a:cubicBezTo>
                      <a:pt x="53612" y="19132"/>
                      <a:pt x="42548" y="21873"/>
                      <a:pt x="30860" y="21873"/>
                    </a:cubicBezTo>
                    <a:cubicBezTo>
                      <a:pt x="19171" y="21847"/>
                      <a:pt x="8146" y="19094"/>
                      <a:pt x="536" y="14314"/>
                    </a:cubicBezTo>
                    <a:cubicBezTo>
                      <a:pt x="8158" y="5481"/>
                      <a:pt x="19248" y="408"/>
                      <a:pt x="30911" y="408"/>
                    </a:cubicBezTo>
                    <a:close/>
                    <a:moveTo>
                      <a:pt x="30860" y="0"/>
                    </a:moveTo>
                    <a:cubicBezTo>
                      <a:pt x="19005" y="0"/>
                      <a:pt x="7750" y="5201"/>
                      <a:pt x="52" y="14225"/>
                    </a:cubicBezTo>
                    <a:cubicBezTo>
                      <a:pt x="13" y="14276"/>
                      <a:pt x="1" y="14327"/>
                      <a:pt x="13" y="14391"/>
                    </a:cubicBezTo>
                    <a:cubicBezTo>
                      <a:pt x="13" y="14442"/>
                      <a:pt x="52" y="14505"/>
                      <a:pt x="103" y="14531"/>
                    </a:cubicBezTo>
                    <a:cubicBezTo>
                      <a:pt x="7789" y="19438"/>
                      <a:pt x="19005" y="22255"/>
                      <a:pt x="30860" y="22281"/>
                    </a:cubicBezTo>
                    <a:cubicBezTo>
                      <a:pt x="42739" y="22281"/>
                      <a:pt x="53969" y="19477"/>
                      <a:pt x="61693" y="14595"/>
                    </a:cubicBezTo>
                    <a:cubicBezTo>
                      <a:pt x="61744" y="14556"/>
                      <a:pt x="61769" y="14505"/>
                      <a:pt x="61782" y="14442"/>
                    </a:cubicBezTo>
                    <a:cubicBezTo>
                      <a:pt x="61795" y="14391"/>
                      <a:pt x="61769" y="14327"/>
                      <a:pt x="61731" y="14276"/>
                    </a:cubicBezTo>
                    <a:cubicBezTo>
                      <a:pt x="54032" y="5213"/>
                      <a:pt x="42752" y="0"/>
                      <a:pt x="30860" y="0"/>
                    </a:cubicBezTo>
                    <a:close/>
                    <a:moveTo>
                      <a:pt x="30860" y="59232"/>
                    </a:moveTo>
                    <a:cubicBezTo>
                      <a:pt x="42548" y="59232"/>
                      <a:pt x="53612" y="61973"/>
                      <a:pt x="61260" y="66740"/>
                    </a:cubicBezTo>
                    <a:cubicBezTo>
                      <a:pt x="53650" y="75586"/>
                      <a:pt x="42573" y="80672"/>
                      <a:pt x="30911" y="80685"/>
                    </a:cubicBezTo>
                    <a:cubicBezTo>
                      <a:pt x="30896" y="80685"/>
                      <a:pt x="30881" y="80685"/>
                      <a:pt x="30867" y="80685"/>
                    </a:cubicBezTo>
                    <a:cubicBezTo>
                      <a:pt x="19220" y="80685"/>
                      <a:pt x="8149" y="75613"/>
                      <a:pt x="536" y="66791"/>
                    </a:cubicBezTo>
                    <a:cubicBezTo>
                      <a:pt x="8146" y="62011"/>
                      <a:pt x="19184" y="59258"/>
                      <a:pt x="30860" y="59232"/>
                    </a:cubicBezTo>
                    <a:close/>
                    <a:moveTo>
                      <a:pt x="30860" y="58812"/>
                    </a:moveTo>
                    <a:cubicBezTo>
                      <a:pt x="19005" y="58837"/>
                      <a:pt x="7789" y="61667"/>
                      <a:pt x="103" y="66562"/>
                    </a:cubicBezTo>
                    <a:cubicBezTo>
                      <a:pt x="52" y="66600"/>
                      <a:pt x="13" y="66651"/>
                      <a:pt x="13" y="66702"/>
                    </a:cubicBezTo>
                    <a:cubicBezTo>
                      <a:pt x="1" y="66766"/>
                      <a:pt x="13" y="66829"/>
                      <a:pt x="52" y="66880"/>
                    </a:cubicBezTo>
                    <a:cubicBezTo>
                      <a:pt x="7750" y="75892"/>
                      <a:pt x="19005" y="81092"/>
                      <a:pt x="30860" y="81105"/>
                    </a:cubicBezTo>
                    <a:cubicBezTo>
                      <a:pt x="42752" y="81105"/>
                      <a:pt x="54045" y="75879"/>
                      <a:pt x="61731" y="66816"/>
                    </a:cubicBezTo>
                    <a:cubicBezTo>
                      <a:pt x="61769" y="66778"/>
                      <a:pt x="61782" y="66715"/>
                      <a:pt x="61782" y="66664"/>
                    </a:cubicBezTo>
                    <a:cubicBezTo>
                      <a:pt x="61769" y="66600"/>
                      <a:pt x="61744" y="66549"/>
                      <a:pt x="61693" y="66511"/>
                    </a:cubicBezTo>
                    <a:cubicBezTo>
                      <a:pt x="53969" y="61616"/>
                      <a:pt x="42739" y="58812"/>
                      <a:pt x="30860" y="588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47" name="Google Shape;1347;p44"/>
          <p:cNvSpPr txBox="1"/>
          <p:nvPr>
            <p:ph type="title"/>
          </p:nvPr>
        </p:nvSpPr>
        <p:spPr>
          <a:xfrm>
            <a:off x="997500" y="755350"/>
            <a:ext cx="7149000" cy="3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Solución </a:t>
            </a:r>
            <a:endParaRPr/>
          </a:p>
          <a:p>
            <a:pPr indent="0" lvl="0" marL="0" rtl="0" algn="l">
              <a:spcBef>
                <a:spcPts val="0"/>
              </a:spcBef>
              <a:spcAft>
                <a:spcPts val="0"/>
              </a:spcAft>
              <a:buNone/>
            </a:pPr>
            <a:r>
              <a:rPr lang="en"/>
              <a:t>1-</a:t>
            </a:r>
            <a:endParaRPr/>
          </a:p>
        </p:txBody>
      </p:sp>
      <p:grpSp>
        <p:nvGrpSpPr>
          <p:cNvPr id="1348" name="Google Shape;1348;p44"/>
          <p:cNvGrpSpPr/>
          <p:nvPr/>
        </p:nvGrpSpPr>
        <p:grpSpPr>
          <a:xfrm>
            <a:off x="5800745" y="2884859"/>
            <a:ext cx="1454798" cy="1581001"/>
            <a:chOff x="794031" y="-2222574"/>
            <a:chExt cx="2551382" cy="2772713"/>
          </a:xfrm>
        </p:grpSpPr>
        <p:sp>
          <p:nvSpPr>
            <p:cNvPr id="1349" name="Google Shape;1349;p44"/>
            <p:cNvSpPr/>
            <p:nvPr/>
          </p:nvSpPr>
          <p:spPr>
            <a:xfrm>
              <a:off x="794031" y="-2222574"/>
              <a:ext cx="2551382" cy="2772713"/>
            </a:xfrm>
            <a:custGeom>
              <a:rect b="b" l="l" r="r" t="t"/>
              <a:pathLst>
                <a:path extrusionOk="0" h="59731" w="54963">
                  <a:moveTo>
                    <a:pt x="25646" y="1"/>
                  </a:moveTo>
                  <a:cubicBezTo>
                    <a:pt x="16570" y="103"/>
                    <a:pt x="9050" y="2690"/>
                    <a:pt x="9050" y="2690"/>
                  </a:cubicBezTo>
                  <a:cubicBezTo>
                    <a:pt x="9050" y="2690"/>
                    <a:pt x="10580" y="11651"/>
                    <a:pt x="0" y="14774"/>
                  </a:cubicBezTo>
                  <a:cubicBezTo>
                    <a:pt x="523" y="49176"/>
                    <a:pt x="14658" y="59730"/>
                    <a:pt x="27481" y="59730"/>
                  </a:cubicBezTo>
                  <a:cubicBezTo>
                    <a:pt x="40317" y="59730"/>
                    <a:pt x="54440" y="49176"/>
                    <a:pt x="54962" y="14774"/>
                  </a:cubicBezTo>
                  <a:cubicBezTo>
                    <a:pt x="44383" y="11651"/>
                    <a:pt x="45912" y="2690"/>
                    <a:pt x="45912" y="2690"/>
                  </a:cubicBezTo>
                  <a:cubicBezTo>
                    <a:pt x="45912" y="2690"/>
                    <a:pt x="38119" y="7"/>
                    <a:pt x="28830" y="7"/>
                  </a:cubicBezTo>
                  <a:cubicBezTo>
                    <a:pt x="28388" y="7"/>
                    <a:pt x="27942" y="14"/>
                    <a:pt x="27494" y="26"/>
                  </a:cubicBezTo>
                  <a:cubicBezTo>
                    <a:pt x="26869" y="1"/>
                    <a:pt x="26258" y="1"/>
                    <a:pt x="256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972098" y="-2059965"/>
              <a:ext cx="2195202" cy="2447355"/>
            </a:xfrm>
            <a:custGeom>
              <a:rect b="b" l="l" r="r" t="t"/>
              <a:pathLst>
                <a:path extrusionOk="0" h="52722" w="47290">
                  <a:moveTo>
                    <a:pt x="24931" y="0"/>
                  </a:moveTo>
                  <a:cubicBezTo>
                    <a:pt x="24544" y="0"/>
                    <a:pt x="24153" y="5"/>
                    <a:pt x="23760" y="16"/>
                  </a:cubicBezTo>
                  <a:lnTo>
                    <a:pt x="23530" y="16"/>
                  </a:lnTo>
                  <a:cubicBezTo>
                    <a:pt x="22970" y="3"/>
                    <a:pt x="22409" y="3"/>
                    <a:pt x="21848" y="3"/>
                  </a:cubicBezTo>
                  <a:cubicBezTo>
                    <a:pt x="15539" y="67"/>
                    <a:pt x="11116" y="1214"/>
                    <a:pt x="8885" y="1864"/>
                  </a:cubicBezTo>
                  <a:cubicBezTo>
                    <a:pt x="8796" y="2998"/>
                    <a:pt x="8566" y="4107"/>
                    <a:pt x="8197" y="5178"/>
                  </a:cubicBezTo>
                  <a:cubicBezTo>
                    <a:pt x="7139" y="8135"/>
                    <a:pt x="4551" y="11436"/>
                    <a:pt x="1" y="13540"/>
                  </a:cubicBezTo>
                  <a:cubicBezTo>
                    <a:pt x="549" y="28912"/>
                    <a:pt x="3978" y="38816"/>
                    <a:pt x="8337" y="44628"/>
                  </a:cubicBezTo>
                  <a:cubicBezTo>
                    <a:pt x="12926" y="50759"/>
                    <a:pt x="18292" y="52722"/>
                    <a:pt x="23645" y="52722"/>
                  </a:cubicBezTo>
                  <a:cubicBezTo>
                    <a:pt x="28999" y="52722"/>
                    <a:pt x="34365" y="50759"/>
                    <a:pt x="38954" y="44628"/>
                  </a:cubicBezTo>
                  <a:cubicBezTo>
                    <a:pt x="43326" y="38828"/>
                    <a:pt x="46754" y="28912"/>
                    <a:pt x="47290" y="13540"/>
                  </a:cubicBezTo>
                  <a:cubicBezTo>
                    <a:pt x="42739" y="11436"/>
                    <a:pt x="40152" y="8122"/>
                    <a:pt x="39107" y="5178"/>
                  </a:cubicBezTo>
                  <a:cubicBezTo>
                    <a:pt x="38724" y="4095"/>
                    <a:pt x="38482" y="2960"/>
                    <a:pt x="38405" y="1813"/>
                  </a:cubicBezTo>
                  <a:cubicBezTo>
                    <a:pt x="35602" y="1085"/>
                    <a:pt x="30598" y="0"/>
                    <a:pt x="24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962071" y="-2069527"/>
              <a:ext cx="2215905" cy="2466991"/>
            </a:xfrm>
            <a:custGeom>
              <a:rect b="b" l="l" r="r" t="t"/>
              <a:pathLst>
                <a:path extrusionOk="0" h="53145" w="47736">
                  <a:moveTo>
                    <a:pt x="22552" y="420"/>
                  </a:moveTo>
                  <a:cubicBezTo>
                    <a:pt x="22951" y="420"/>
                    <a:pt x="23342" y="429"/>
                    <a:pt x="23721" y="438"/>
                  </a:cubicBezTo>
                  <a:lnTo>
                    <a:pt x="23963" y="438"/>
                  </a:lnTo>
                  <a:cubicBezTo>
                    <a:pt x="24380" y="426"/>
                    <a:pt x="24794" y="421"/>
                    <a:pt x="25206" y="421"/>
                  </a:cubicBezTo>
                  <a:cubicBezTo>
                    <a:pt x="30443" y="421"/>
                    <a:pt x="35202" y="1357"/>
                    <a:pt x="38405" y="2185"/>
                  </a:cubicBezTo>
                  <a:cubicBezTo>
                    <a:pt x="38494" y="3306"/>
                    <a:pt x="38723" y="4403"/>
                    <a:pt x="39093" y="5448"/>
                  </a:cubicBezTo>
                  <a:cubicBezTo>
                    <a:pt x="40355" y="8953"/>
                    <a:pt x="43325" y="12025"/>
                    <a:pt x="47276" y="13873"/>
                  </a:cubicBezTo>
                  <a:cubicBezTo>
                    <a:pt x="46652" y="31055"/>
                    <a:pt x="42420" y="40118"/>
                    <a:pt x="38991" y="44707"/>
                  </a:cubicBezTo>
                  <a:cubicBezTo>
                    <a:pt x="34951" y="50098"/>
                    <a:pt x="29992" y="52724"/>
                    <a:pt x="23848" y="52724"/>
                  </a:cubicBezTo>
                  <a:cubicBezTo>
                    <a:pt x="17705" y="52724"/>
                    <a:pt x="12759" y="50098"/>
                    <a:pt x="8719" y="44707"/>
                  </a:cubicBezTo>
                  <a:cubicBezTo>
                    <a:pt x="5290" y="40118"/>
                    <a:pt x="1071" y="31055"/>
                    <a:pt x="433" y="13873"/>
                  </a:cubicBezTo>
                  <a:cubicBezTo>
                    <a:pt x="4372" y="12025"/>
                    <a:pt x="7355" y="8953"/>
                    <a:pt x="8578" y="5448"/>
                  </a:cubicBezTo>
                  <a:cubicBezTo>
                    <a:pt x="8948" y="4415"/>
                    <a:pt x="9177" y="3332"/>
                    <a:pt x="9267" y="2236"/>
                  </a:cubicBezTo>
                  <a:cubicBezTo>
                    <a:pt x="10911" y="1751"/>
                    <a:pt x="15461" y="489"/>
                    <a:pt x="22051" y="426"/>
                  </a:cubicBezTo>
                  <a:cubicBezTo>
                    <a:pt x="22219" y="422"/>
                    <a:pt x="22386" y="420"/>
                    <a:pt x="22552" y="420"/>
                  </a:cubicBezTo>
                  <a:close/>
                  <a:moveTo>
                    <a:pt x="25218" y="1"/>
                  </a:moveTo>
                  <a:cubicBezTo>
                    <a:pt x="24811" y="1"/>
                    <a:pt x="24401" y="6"/>
                    <a:pt x="23989" y="18"/>
                  </a:cubicBezTo>
                  <a:lnTo>
                    <a:pt x="23759" y="18"/>
                  </a:lnTo>
                  <a:cubicBezTo>
                    <a:pt x="23224" y="5"/>
                    <a:pt x="22650" y="5"/>
                    <a:pt x="22077" y="5"/>
                  </a:cubicBezTo>
                  <a:cubicBezTo>
                    <a:pt x="15232" y="69"/>
                    <a:pt x="10580" y="1420"/>
                    <a:pt x="9050" y="1866"/>
                  </a:cubicBezTo>
                  <a:cubicBezTo>
                    <a:pt x="8961" y="1892"/>
                    <a:pt x="8897" y="1968"/>
                    <a:pt x="8897" y="2057"/>
                  </a:cubicBezTo>
                  <a:cubicBezTo>
                    <a:pt x="8808" y="3166"/>
                    <a:pt x="8578" y="4262"/>
                    <a:pt x="8209" y="5308"/>
                  </a:cubicBezTo>
                  <a:cubicBezTo>
                    <a:pt x="6972" y="8749"/>
                    <a:pt x="4041" y="11757"/>
                    <a:pt x="127" y="13554"/>
                  </a:cubicBezTo>
                  <a:cubicBezTo>
                    <a:pt x="51" y="13593"/>
                    <a:pt x="0" y="13669"/>
                    <a:pt x="13" y="13758"/>
                  </a:cubicBezTo>
                  <a:cubicBezTo>
                    <a:pt x="625" y="31132"/>
                    <a:pt x="4907" y="40309"/>
                    <a:pt x="8387" y="44961"/>
                  </a:cubicBezTo>
                  <a:cubicBezTo>
                    <a:pt x="12504" y="50468"/>
                    <a:pt x="17565" y="53145"/>
                    <a:pt x="23861" y="53145"/>
                  </a:cubicBezTo>
                  <a:cubicBezTo>
                    <a:pt x="30158" y="53145"/>
                    <a:pt x="35218" y="50468"/>
                    <a:pt x="39348" y="44961"/>
                  </a:cubicBezTo>
                  <a:cubicBezTo>
                    <a:pt x="42841" y="40309"/>
                    <a:pt x="47111" y="31119"/>
                    <a:pt x="47735" y="13758"/>
                  </a:cubicBezTo>
                  <a:cubicBezTo>
                    <a:pt x="47735" y="13669"/>
                    <a:pt x="47684" y="13593"/>
                    <a:pt x="47608" y="13554"/>
                  </a:cubicBezTo>
                  <a:cubicBezTo>
                    <a:pt x="43707" y="11757"/>
                    <a:pt x="40750" y="8749"/>
                    <a:pt x="39526" y="5308"/>
                  </a:cubicBezTo>
                  <a:cubicBezTo>
                    <a:pt x="39157" y="4250"/>
                    <a:pt x="38927" y="3128"/>
                    <a:pt x="38838" y="2006"/>
                  </a:cubicBezTo>
                  <a:cubicBezTo>
                    <a:pt x="38825" y="1917"/>
                    <a:pt x="38762" y="1841"/>
                    <a:pt x="38685" y="1815"/>
                  </a:cubicBezTo>
                  <a:cubicBezTo>
                    <a:pt x="35451" y="974"/>
                    <a:pt x="30587" y="1"/>
                    <a:pt x="2521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1661435" y="-1580585"/>
              <a:ext cx="816574" cy="1192251"/>
            </a:xfrm>
            <a:custGeom>
              <a:rect b="b" l="l" r="r" t="t"/>
              <a:pathLst>
                <a:path extrusionOk="0" h="25684" w="17591">
                  <a:moveTo>
                    <a:pt x="5929" y="1849"/>
                  </a:moveTo>
                  <a:cubicBezTo>
                    <a:pt x="5937" y="1849"/>
                    <a:pt x="5945" y="1849"/>
                    <a:pt x="5953" y="1849"/>
                  </a:cubicBezTo>
                  <a:lnTo>
                    <a:pt x="5953" y="1862"/>
                  </a:lnTo>
                  <a:lnTo>
                    <a:pt x="11638" y="1862"/>
                  </a:lnTo>
                  <a:cubicBezTo>
                    <a:pt x="11646" y="1861"/>
                    <a:pt x="11653" y="1861"/>
                    <a:pt x="11661" y="1861"/>
                  </a:cubicBezTo>
                  <a:cubicBezTo>
                    <a:pt x="12912" y="1861"/>
                    <a:pt x="13919" y="2864"/>
                    <a:pt x="13906" y="4118"/>
                  </a:cubicBezTo>
                  <a:lnTo>
                    <a:pt x="13906" y="9089"/>
                  </a:lnTo>
                  <a:cubicBezTo>
                    <a:pt x="12104" y="8743"/>
                    <a:pt x="10312" y="8564"/>
                    <a:pt x="8534" y="8564"/>
                  </a:cubicBezTo>
                  <a:cubicBezTo>
                    <a:pt x="6905" y="8564"/>
                    <a:pt x="5287" y="8714"/>
                    <a:pt x="3684" y="9025"/>
                  </a:cubicBezTo>
                  <a:lnTo>
                    <a:pt x="3684" y="4118"/>
                  </a:lnTo>
                  <a:cubicBezTo>
                    <a:pt x="3671" y="2864"/>
                    <a:pt x="4678" y="1849"/>
                    <a:pt x="5929" y="1849"/>
                  </a:cubicBezTo>
                  <a:close/>
                  <a:moveTo>
                    <a:pt x="8795" y="13282"/>
                  </a:moveTo>
                  <a:cubicBezTo>
                    <a:pt x="9649" y="13282"/>
                    <a:pt x="10401" y="13881"/>
                    <a:pt x="10580" y="14710"/>
                  </a:cubicBezTo>
                  <a:cubicBezTo>
                    <a:pt x="10771" y="15551"/>
                    <a:pt x="10363" y="16405"/>
                    <a:pt x="9585" y="16775"/>
                  </a:cubicBezTo>
                  <a:lnTo>
                    <a:pt x="9585" y="19439"/>
                  </a:lnTo>
                  <a:lnTo>
                    <a:pt x="8005" y="19439"/>
                  </a:lnTo>
                  <a:lnTo>
                    <a:pt x="8005" y="16775"/>
                  </a:lnTo>
                  <a:cubicBezTo>
                    <a:pt x="6246" y="15933"/>
                    <a:pt x="6845" y="13282"/>
                    <a:pt x="8795" y="13282"/>
                  </a:cubicBezTo>
                  <a:close/>
                  <a:moveTo>
                    <a:pt x="11638" y="1"/>
                  </a:moveTo>
                  <a:lnTo>
                    <a:pt x="5953" y="13"/>
                  </a:lnTo>
                  <a:cubicBezTo>
                    <a:pt x="3684" y="13"/>
                    <a:pt x="1848" y="1849"/>
                    <a:pt x="1836" y="4118"/>
                  </a:cubicBezTo>
                  <a:lnTo>
                    <a:pt x="1836" y="9446"/>
                  </a:lnTo>
                  <a:cubicBezTo>
                    <a:pt x="1224" y="9624"/>
                    <a:pt x="612" y="9802"/>
                    <a:pt x="0" y="10019"/>
                  </a:cubicBezTo>
                  <a:lnTo>
                    <a:pt x="0" y="24461"/>
                  </a:lnTo>
                  <a:cubicBezTo>
                    <a:pt x="3281" y="25111"/>
                    <a:pt x="6566" y="25684"/>
                    <a:pt x="9889" y="25684"/>
                  </a:cubicBezTo>
                  <a:cubicBezTo>
                    <a:pt x="12428" y="25684"/>
                    <a:pt x="14990" y="25350"/>
                    <a:pt x="17590" y="24461"/>
                  </a:cubicBezTo>
                  <a:lnTo>
                    <a:pt x="17590" y="10019"/>
                  </a:lnTo>
                  <a:cubicBezTo>
                    <a:pt x="16978" y="9828"/>
                    <a:pt x="16367" y="9662"/>
                    <a:pt x="15755" y="9509"/>
                  </a:cubicBezTo>
                  <a:lnTo>
                    <a:pt x="15755" y="4118"/>
                  </a:lnTo>
                  <a:cubicBezTo>
                    <a:pt x="15755" y="1849"/>
                    <a:pt x="13906" y="1"/>
                    <a:pt x="11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44"/>
          <p:cNvGrpSpPr/>
          <p:nvPr/>
        </p:nvGrpSpPr>
        <p:grpSpPr>
          <a:xfrm flipH="1" rot="-6370607">
            <a:off x="7690683" y="-219967"/>
            <a:ext cx="1490489" cy="1839565"/>
            <a:chOff x="7317341" y="3117397"/>
            <a:chExt cx="1490500" cy="1839578"/>
          </a:xfrm>
        </p:grpSpPr>
        <p:sp>
          <p:nvSpPr>
            <p:cNvPr id="1354" name="Google Shape;1354;p44"/>
            <p:cNvSpPr/>
            <p:nvPr/>
          </p:nvSpPr>
          <p:spPr>
            <a:xfrm>
              <a:off x="7457576" y="3119765"/>
              <a:ext cx="701174" cy="1439623"/>
            </a:xfrm>
            <a:custGeom>
              <a:rect b="b" l="l" r="r" t="t"/>
              <a:pathLst>
                <a:path extrusionOk="0" h="31013" w="15105">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7495454" y="3117397"/>
              <a:ext cx="539632" cy="1404112"/>
            </a:xfrm>
            <a:custGeom>
              <a:rect b="b" l="l" r="r" t="t"/>
              <a:pathLst>
                <a:path extrusionOk="0" h="30248" w="11625">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a:off x="7333913" y="4393530"/>
              <a:ext cx="1470400" cy="550309"/>
            </a:xfrm>
            <a:custGeom>
              <a:rect b="b" l="l" r="r" t="t"/>
              <a:pathLst>
                <a:path extrusionOk="0" h="11855" w="31676">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7365293" y="4419107"/>
              <a:ext cx="1442548" cy="418383"/>
            </a:xfrm>
            <a:custGeom>
              <a:rect b="b" l="l" r="r" t="t"/>
              <a:pathLst>
                <a:path extrusionOk="0" h="9013" w="31076">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7317341" y="3531000"/>
              <a:ext cx="1310019" cy="1425976"/>
            </a:xfrm>
            <a:custGeom>
              <a:rect b="b" l="l" r="r" t="t"/>
              <a:pathLst>
                <a:path extrusionOk="0" h="30719" w="28221">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7329178" y="3525058"/>
              <a:ext cx="1305887" cy="1389908"/>
            </a:xfrm>
            <a:custGeom>
              <a:rect b="b" l="l" r="r" t="t"/>
              <a:pathLst>
                <a:path extrusionOk="0" h="29942" w="28132">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44"/>
          <p:cNvGrpSpPr/>
          <p:nvPr/>
        </p:nvGrpSpPr>
        <p:grpSpPr>
          <a:xfrm>
            <a:off x="427484" y="3925745"/>
            <a:ext cx="781048" cy="781396"/>
            <a:chOff x="369195" y="1138234"/>
            <a:chExt cx="1250276" cy="1250833"/>
          </a:xfrm>
        </p:grpSpPr>
        <p:sp>
          <p:nvSpPr>
            <p:cNvPr id="1361" name="Google Shape;1361;p44"/>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45"/>
          <p:cNvSpPr txBox="1"/>
          <p:nvPr>
            <p:ph idx="1" type="subTitle"/>
          </p:nvPr>
        </p:nvSpPr>
        <p:spPr>
          <a:xfrm>
            <a:off x="3883200" y="539500"/>
            <a:ext cx="4875300" cy="13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Descripción del caso de uso </a:t>
            </a:r>
            <a:endParaRPr b="1"/>
          </a:p>
        </p:txBody>
      </p:sp>
      <p:grpSp>
        <p:nvGrpSpPr>
          <p:cNvPr id="1375" name="Google Shape;1375;p45"/>
          <p:cNvGrpSpPr/>
          <p:nvPr/>
        </p:nvGrpSpPr>
        <p:grpSpPr>
          <a:xfrm>
            <a:off x="-11" y="1075"/>
            <a:ext cx="1190638" cy="1191169"/>
            <a:chOff x="369195" y="1138234"/>
            <a:chExt cx="1250276" cy="1250833"/>
          </a:xfrm>
        </p:grpSpPr>
        <p:sp>
          <p:nvSpPr>
            <p:cNvPr id="1376" name="Google Shape;1376;p45"/>
            <p:cNvSpPr/>
            <p:nvPr/>
          </p:nvSpPr>
          <p:spPr>
            <a:xfrm>
              <a:off x="493415" y="1299729"/>
              <a:ext cx="965118" cy="928121"/>
            </a:xfrm>
            <a:custGeom>
              <a:rect b="b" l="l" r="r" t="t"/>
              <a:pathLst>
                <a:path extrusionOk="0" h="19994" w="20791">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5"/>
            <p:cNvSpPr/>
            <p:nvPr/>
          </p:nvSpPr>
          <p:spPr>
            <a:xfrm>
              <a:off x="894020" y="1138234"/>
              <a:ext cx="200024" cy="194082"/>
            </a:xfrm>
            <a:custGeom>
              <a:rect b="b" l="l" r="r" t="t"/>
              <a:pathLst>
                <a:path extrusionOk="0" h="4181" w="4309">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5"/>
            <p:cNvSpPr/>
            <p:nvPr/>
          </p:nvSpPr>
          <p:spPr>
            <a:xfrm>
              <a:off x="487520" y="1258926"/>
              <a:ext cx="266312" cy="262737"/>
            </a:xfrm>
            <a:custGeom>
              <a:rect b="b" l="l" r="r" t="t"/>
              <a:pathLst>
                <a:path extrusionOk="0" h="5660" w="5737">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5"/>
            <p:cNvSpPr/>
            <p:nvPr/>
          </p:nvSpPr>
          <p:spPr>
            <a:xfrm>
              <a:off x="369195" y="1663616"/>
              <a:ext cx="193525" cy="200070"/>
            </a:xfrm>
            <a:custGeom>
              <a:rect b="b" l="l" r="r" t="t"/>
              <a:pathLst>
                <a:path extrusionOk="0" h="4310" w="4169">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5"/>
            <p:cNvSpPr/>
            <p:nvPr/>
          </p:nvSpPr>
          <p:spPr>
            <a:xfrm>
              <a:off x="487520" y="2005778"/>
              <a:ext cx="266312" cy="263062"/>
            </a:xfrm>
            <a:custGeom>
              <a:rect b="b" l="l" r="r" t="t"/>
              <a:pathLst>
                <a:path extrusionOk="0" h="5667" w="5737">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5"/>
            <p:cNvSpPr/>
            <p:nvPr/>
          </p:nvSpPr>
          <p:spPr>
            <a:xfrm>
              <a:off x="894577" y="2194986"/>
              <a:ext cx="199467" cy="194082"/>
            </a:xfrm>
            <a:custGeom>
              <a:rect b="b" l="l" r="r" t="t"/>
              <a:pathLst>
                <a:path extrusionOk="0" h="4181" w="4297">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5"/>
            <p:cNvSpPr/>
            <p:nvPr/>
          </p:nvSpPr>
          <p:spPr>
            <a:xfrm>
              <a:off x="1234232" y="2005778"/>
              <a:ext cx="266869" cy="263062"/>
            </a:xfrm>
            <a:custGeom>
              <a:rect b="b" l="l" r="r" t="t"/>
              <a:pathLst>
                <a:path extrusionOk="0" h="5667" w="5749">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5"/>
            <p:cNvSpPr/>
            <p:nvPr/>
          </p:nvSpPr>
          <p:spPr>
            <a:xfrm>
              <a:off x="1425343" y="1663616"/>
              <a:ext cx="194128" cy="200070"/>
            </a:xfrm>
            <a:custGeom>
              <a:rect b="b" l="l" r="r" t="t"/>
              <a:pathLst>
                <a:path extrusionOk="0" h="4310" w="4182">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5"/>
            <p:cNvSpPr/>
            <p:nvPr/>
          </p:nvSpPr>
          <p:spPr>
            <a:xfrm>
              <a:off x="1234232" y="1258926"/>
              <a:ext cx="266869" cy="262737"/>
            </a:xfrm>
            <a:custGeom>
              <a:rect b="b" l="l" r="r" t="t"/>
              <a:pathLst>
                <a:path extrusionOk="0" h="5660" w="5749">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45"/>
          <p:cNvGrpSpPr/>
          <p:nvPr/>
        </p:nvGrpSpPr>
        <p:grpSpPr>
          <a:xfrm>
            <a:off x="770699" y="671516"/>
            <a:ext cx="3397059" cy="3828927"/>
            <a:chOff x="770699" y="671516"/>
            <a:chExt cx="3397059" cy="3828927"/>
          </a:xfrm>
        </p:grpSpPr>
        <p:sp>
          <p:nvSpPr>
            <p:cNvPr id="1386" name="Google Shape;1386;p45"/>
            <p:cNvSpPr/>
            <p:nvPr/>
          </p:nvSpPr>
          <p:spPr>
            <a:xfrm>
              <a:off x="1832501" y="1157300"/>
              <a:ext cx="611804" cy="474638"/>
            </a:xfrm>
            <a:custGeom>
              <a:rect b="b" l="l" r="r" t="t"/>
              <a:pathLst>
                <a:path extrusionOk="0" h="14163" w="18256">
                  <a:moveTo>
                    <a:pt x="9904" y="4175"/>
                  </a:moveTo>
                  <a:cubicBezTo>
                    <a:pt x="11841" y="4175"/>
                    <a:pt x="13132" y="5388"/>
                    <a:pt x="12809" y="6950"/>
                  </a:cubicBezTo>
                  <a:cubicBezTo>
                    <a:pt x="12474" y="8554"/>
                    <a:pt x="10556" y="9912"/>
                    <a:pt x="8527" y="9984"/>
                  </a:cubicBezTo>
                  <a:cubicBezTo>
                    <a:pt x="8471" y="9986"/>
                    <a:pt x="8416" y="9987"/>
                    <a:pt x="8361" y="9987"/>
                  </a:cubicBezTo>
                  <a:cubicBezTo>
                    <a:pt x="6419" y="9987"/>
                    <a:pt x="5128" y="8769"/>
                    <a:pt x="5451" y="7209"/>
                  </a:cubicBezTo>
                  <a:cubicBezTo>
                    <a:pt x="5786" y="5607"/>
                    <a:pt x="7702" y="4249"/>
                    <a:pt x="9737" y="4178"/>
                  </a:cubicBezTo>
                  <a:cubicBezTo>
                    <a:pt x="9793" y="4176"/>
                    <a:pt x="9849" y="4175"/>
                    <a:pt x="9904" y="4175"/>
                  </a:cubicBezTo>
                  <a:close/>
                  <a:moveTo>
                    <a:pt x="11406" y="1"/>
                  </a:moveTo>
                  <a:cubicBezTo>
                    <a:pt x="11397" y="1"/>
                    <a:pt x="11387" y="1"/>
                    <a:pt x="11377" y="1"/>
                  </a:cubicBezTo>
                  <a:lnTo>
                    <a:pt x="9822" y="56"/>
                  </a:lnTo>
                  <a:cubicBezTo>
                    <a:pt x="9464" y="68"/>
                    <a:pt x="9123" y="311"/>
                    <a:pt x="9064" y="593"/>
                  </a:cubicBezTo>
                  <a:lnTo>
                    <a:pt x="8824" y="1750"/>
                  </a:lnTo>
                  <a:cubicBezTo>
                    <a:pt x="8805" y="1835"/>
                    <a:pt x="8815" y="1921"/>
                    <a:pt x="8855" y="1999"/>
                  </a:cubicBezTo>
                  <a:cubicBezTo>
                    <a:pt x="8001" y="2163"/>
                    <a:pt x="7173" y="2445"/>
                    <a:pt x="6394" y="2837"/>
                  </a:cubicBezTo>
                  <a:cubicBezTo>
                    <a:pt x="6384" y="2750"/>
                    <a:pt x="6344" y="2670"/>
                    <a:pt x="6279" y="2614"/>
                  </a:cubicBezTo>
                  <a:lnTo>
                    <a:pt x="5411" y="1830"/>
                  </a:lnTo>
                  <a:cubicBezTo>
                    <a:pt x="5309" y="1742"/>
                    <a:pt x="5166" y="1699"/>
                    <a:pt x="5010" y="1699"/>
                  </a:cubicBezTo>
                  <a:cubicBezTo>
                    <a:pt x="5000" y="1699"/>
                    <a:pt x="4989" y="1700"/>
                    <a:pt x="4978" y="1700"/>
                  </a:cubicBezTo>
                  <a:cubicBezTo>
                    <a:pt x="4803" y="1706"/>
                    <a:pt x="4632" y="1763"/>
                    <a:pt x="4487" y="1866"/>
                  </a:cubicBezTo>
                  <a:lnTo>
                    <a:pt x="3205" y="2769"/>
                  </a:lnTo>
                  <a:cubicBezTo>
                    <a:pt x="2910" y="2982"/>
                    <a:pt x="2843" y="3308"/>
                    <a:pt x="3054" y="3498"/>
                  </a:cubicBezTo>
                  <a:lnTo>
                    <a:pt x="3923" y="4283"/>
                  </a:lnTo>
                  <a:cubicBezTo>
                    <a:pt x="3999" y="4344"/>
                    <a:pt x="4089" y="4386"/>
                    <a:pt x="4186" y="4401"/>
                  </a:cubicBezTo>
                  <a:cubicBezTo>
                    <a:pt x="3616" y="4961"/>
                    <a:pt x="3159" y="5586"/>
                    <a:pt x="2851" y="6255"/>
                  </a:cubicBezTo>
                  <a:cubicBezTo>
                    <a:pt x="2765" y="6215"/>
                    <a:pt x="2670" y="6196"/>
                    <a:pt x="2575" y="6196"/>
                  </a:cubicBezTo>
                  <a:cubicBezTo>
                    <a:pt x="2565" y="6196"/>
                    <a:pt x="2556" y="6196"/>
                    <a:pt x="2546" y="6197"/>
                  </a:cubicBezTo>
                  <a:lnTo>
                    <a:pt x="1077" y="6249"/>
                  </a:lnTo>
                  <a:cubicBezTo>
                    <a:pt x="715" y="6262"/>
                    <a:pt x="374" y="6502"/>
                    <a:pt x="315" y="6786"/>
                  </a:cubicBezTo>
                  <a:lnTo>
                    <a:pt x="60" y="8013"/>
                  </a:lnTo>
                  <a:cubicBezTo>
                    <a:pt x="1" y="8290"/>
                    <a:pt x="232" y="8504"/>
                    <a:pt x="578" y="8504"/>
                  </a:cubicBezTo>
                  <a:cubicBezTo>
                    <a:pt x="588" y="8504"/>
                    <a:pt x="597" y="8504"/>
                    <a:pt x="607" y="8504"/>
                  </a:cubicBezTo>
                  <a:lnTo>
                    <a:pt x="2077" y="8451"/>
                  </a:lnTo>
                  <a:cubicBezTo>
                    <a:pt x="2190" y="8445"/>
                    <a:pt x="2304" y="8420"/>
                    <a:pt x="2409" y="8373"/>
                  </a:cubicBezTo>
                  <a:cubicBezTo>
                    <a:pt x="2441" y="9009"/>
                    <a:pt x="2641" y="9624"/>
                    <a:pt x="2988" y="10156"/>
                  </a:cubicBezTo>
                  <a:cubicBezTo>
                    <a:pt x="2875" y="10182"/>
                    <a:pt x="2767" y="10230"/>
                    <a:pt x="2673" y="10297"/>
                  </a:cubicBezTo>
                  <a:lnTo>
                    <a:pt x="1462" y="11154"/>
                  </a:lnTo>
                  <a:cubicBezTo>
                    <a:pt x="1167" y="11365"/>
                    <a:pt x="1100" y="11689"/>
                    <a:pt x="1311" y="11883"/>
                  </a:cubicBezTo>
                  <a:lnTo>
                    <a:pt x="2233" y="12708"/>
                  </a:lnTo>
                  <a:cubicBezTo>
                    <a:pt x="2331" y="12801"/>
                    <a:pt x="2474" y="12845"/>
                    <a:pt x="2629" y="12845"/>
                  </a:cubicBezTo>
                  <a:cubicBezTo>
                    <a:pt x="2639" y="12845"/>
                    <a:pt x="2650" y="12845"/>
                    <a:pt x="2660" y="12845"/>
                  </a:cubicBezTo>
                  <a:cubicBezTo>
                    <a:pt x="2837" y="12838"/>
                    <a:pt x="3009" y="12779"/>
                    <a:pt x="3155" y="12676"/>
                  </a:cubicBezTo>
                  <a:lnTo>
                    <a:pt x="4363" y="11819"/>
                  </a:lnTo>
                  <a:cubicBezTo>
                    <a:pt x="4451" y="11758"/>
                    <a:pt x="4523" y="11678"/>
                    <a:pt x="4573" y="11586"/>
                  </a:cubicBezTo>
                  <a:cubicBezTo>
                    <a:pt x="5190" y="11923"/>
                    <a:pt x="5914" y="12154"/>
                    <a:pt x="6721" y="12259"/>
                  </a:cubicBezTo>
                  <a:cubicBezTo>
                    <a:pt x="6653" y="12331"/>
                    <a:pt x="6605" y="12419"/>
                    <a:pt x="6582" y="12514"/>
                  </a:cubicBezTo>
                  <a:lnTo>
                    <a:pt x="6342" y="13672"/>
                  </a:lnTo>
                  <a:cubicBezTo>
                    <a:pt x="6284" y="13948"/>
                    <a:pt x="6514" y="14163"/>
                    <a:pt x="6856" y="14163"/>
                  </a:cubicBezTo>
                  <a:cubicBezTo>
                    <a:pt x="6865" y="14163"/>
                    <a:pt x="6875" y="14163"/>
                    <a:pt x="6885" y="14162"/>
                  </a:cubicBezTo>
                  <a:lnTo>
                    <a:pt x="8443" y="14108"/>
                  </a:lnTo>
                  <a:cubicBezTo>
                    <a:pt x="8798" y="14095"/>
                    <a:pt x="9140" y="13855"/>
                    <a:pt x="9198" y="13571"/>
                  </a:cubicBezTo>
                  <a:lnTo>
                    <a:pt x="9441" y="12413"/>
                  </a:lnTo>
                  <a:cubicBezTo>
                    <a:pt x="9459" y="12329"/>
                    <a:pt x="9447" y="12240"/>
                    <a:pt x="9407" y="12165"/>
                  </a:cubicBezTo>
                  <a:cubicBezTo>
                    <a:pt x="10262" y="12000"/>
                    <a:pt x="11089" y="11718"/>
                    <a:pt x="11868" y="11329"/>
                  </a:cubicBezTo>
                  <a:cubicBezTo>
                    <a:pt x="11878" y="11413"/>
                    <a:pt x="11920" y="11493"/>
                    <a:pt x="11984" y="11550"/>
                  </a:cubicBezTo>
                  <a:lnTo>
                    <a:pt x="12853" y="12331"/>
                  </a:lnTo>
                  <a:cubicBezTo>
                    <a:pt x="12952" y="12424"/>
                    <a:pt x="13095" y="12468"/>
                    <a:pt x="13251" y="12468"/>
                  </a:cubicBezTo>
                  <a:cubicBezTo>
                    <a:pt x="13261" y="12468"/>
                    <a:pt x="13272" y="12468"/>
                    <a:pt x="13282" y="12468"/>
                  </a:cubicBezTo>
                  <a:cubicBezTo>
                    <a:pt x="13459" y="12461"/>
                    <a:pt x="13630" y="12403"/>
                    <a:pt x="13775" y="12299"/>
                  </a:cubicBezTo>
                  <a:lnTo>
                    <a:pt x="15055" y="11396"/>
                  </a:lnTo>
                  <a:cubicBezTo>
                    <a:pt x="15352" y="11184"/>
                    <a:pt x="15419" y="10859"/>
                    <a:pt x="15207" y="10668"/>
                  </a:cubicBezTo>
                  <a:lnTo>
                    <a:pt x="14337" y="9883"/>
                  </a:lnTo>
                  <a:cubicBezTo>
                    <a:pt x="14263" y="9819"/>
                    <a:pt x="14173" y="9777"/>
                    <a:pt x="14078" y="9763"/>
                  </a:cubicBezTo>
                  <a:cubicBezTo>
                    <a:pt x="14649" y="9203"/>
                    <a:pt x="15103" y="8577"/>
                    <a:pt x="15411" y="7912"/>
                  </a:cubicBezTo>
                  <a:cubicBezTo>
                    <a:pt x="15498" y="7948"/>
                    <a:pt x="15590" y="7965"/>
                    <a:pt x="15683" y="7965"/>
                  </a:cubicBezTo>
                  <a:cubicBezTo>
                    <a:pt x="15693" y="7965"/>
                    <a:pt x="15704" y="7965"/>
                    <a:pt x="15714" y="7965"/>
                  </a:cubicBezTo>
                  <a:lnTo>
                    <a:pt x="17185" y="7912"/>
                  </a:lnTo>
                  <a:cubicBezTo>
                    <a:pt x="17547" y="7900"/>
                    <a:pt x="17882" y="7662"/>
                    <a:pt x="17943" y="7378"/>
                  </a:cubicBezTo>
                  <a:lnTo>
                    <a:pt x="18198" y="6150"/>
                  </a:lnTo>
                  <a:cubicBezTo>
                    <a:pt x="18255" y="5874"/>
                    <a:pt x="18030" y="5659"/>
                    <a:pt x="17684" y="5659"/>
                  </a:cubicBezTo>
                  <a:cubicBezTo>
                    <a:pt x="17675" y="5659"/>
                    <a:pt x="17665" y="5659"/>
                    <a:pt x="17655" y="5660"/>
                  </a:cubicBezTo>
                  <a:lnTo>
                    <a:pt x="16185" y="5712"/>
                  </a:lnTo>
                  <a:cubicBezTo>
                    <a:pt x="16072" y="5717"/>
                    <a:pt x="15958" y="5744"/>
                    <a:pt x="15855" y="5788"/>
                  </a:cubicBezTo>
                  <a:cubicBezTo>
                    <a:pt x="15823" y="5152"/>
                    <a:pt x="15625" y="4538"/>
                    <a:pt x="15276" y="4005"/>
                  </a:cubicBezTo>
                  <a:cubicBezTo>
                    <a:pt x="15390" y="3980"/>
                    <a:pt x="15495" y="3931"/>
                    <a:pt x="15590" y="3866"/>
                  </a:cubicBezTo>
                  <a:lnTo>
                    <a:pt x="16800" y="3009"/>
                  </a:lnTo>
                  <a:cubicBezTo>
                    <a:pt x="17097" y="2801"/>
                    <a:pt x="17164" y="2473"/>
                    <a:pt x="16952" y="2279"/>
                  </a:cubicBezTo>
                  <a:lnTo>
                    <a:pt x="16032" y="1454"/>
                  </a:lnTo>
                  <a:cubicBezTo>
                    <a:pt x="15933" y="1365"/>
                    <a:pt x="15789" y="1323"/>
                    <a:pt x="15633" y="1323"/>
                  </a:cubicBezTo>
                  <a:cubicBezTo>
                    <a:pt x="15622" y="1323"/>
                    <a:pt x="15611" y="1323"/>
                    <a:pt x="15600" y="1323"/>
                  </a:cubicBezTo>
                  <a:cubicBezTo>
                    <a:pt x="15423" y="1329"/>
                    <a:pt x="15253" y="1386"/>
                    <a:pt x="15108" y="1487"/>
                  </a:cubicBezTo>
                  <a:lnTo>
                    <a:pt x="13899" y="2344"/>
                  </a:lnTo>
                  <a:cubicBezTo>
                    <a:pt x="13813" y="2403"/>
                    <a:pt x="13741" y="2483"/>
                    <a:pt x="13689" y="2576"/>
                  </a:cubicBezTo>
                  <a:cubicBezTo>
                    <a:pt x="13072" y="2243"/>
                    <a:pt x="12350" y="2009"/>
                    <a:pt x="11541" y="1904"/>
                  </a:cubicBezTo>
                  <a:cubicBezTo>
                    <a:pt x="11611" y="1833"/>
                    <a:pt x="11657" y="1744"/>
                    <a:pt x="11680" y="1647"/>
                  </a:cubicBezTo>
                  <a:lnTo>
                    <a:pt x="11923" y="490"/>
                  </a:lnTo>
                  <a:cubicBezTo>
                    <a:pt x="11978" y="217"/>
                    <a:pt x="11748"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5"/>
            <p:cNvSpPr/>
            <p:nvPr/>
          </p:nvSpPr>
          <p:spPr>
            <a:xfrm>
              <a:off x="2647900" y="2732462"/>
              <a:ext cx="1519858" cy="1178964"/>
            </a:xfrm>
            <a:custGeom>
              <a:rect b="b" l="l" r="r" t="t"/>
              <a:pathLst>
                <a:path extrusionOk="0" h="14163" w="18256">
                  <a:moveTo>
                    <a:pt x="9904" y="4175"/>
                  </a:moveTo>
                  <a:cubicBezTo>
                    <a:pt x="11841" y="4175"/>
                    <a:pt x="13132" y="5388"/>
                    <a:pt x="12809" y="6950"/>
                  </a:cubicBezTo>
                  <a:cubicBezTo>
                    <a:pt x="12474" y="8554"/>
                    <a:pt x="10556" y="9912"/>
                    <a:pt x="8527" y="9984"/>
                  </a:cubicBezTo>
                  <a:cubicBezTo>
                    <a:pt x="8471" y="9986"/>
                    <a:pt x="8416" y="9987"/>
                    <a:pt x="8361" y="9987"/>
                  </a:cubicBezTo>
                  <a:cubicBezTo>
                    <a:pt x="6419" y="9987"/>
                    <a:pt x="5128" y="8769"/>
                    <a:pt x="5451" y="7209"/>
                  </a:cubicBezTo>
                  <a:cubicBezTo>
                    <a:pt x="5786" y="5607"/>
                    <a:pt x="7702" y="4249"/>
                    <a:pt x="9737" y="4178"/>
                  </a:cubicBezTo>
                  <a:cubicBezTo>
                    <a:pt x="9793" y="4176"/>
                    <a:pt x="9849" y="4175"/>
                    <a:pt x="9904" y="4175"/>
                  </a:cubicBezTo>
                  <a:close/>
                  <a:moveTo>
                    <a:pt x="11406" y="1"/>
                  </a:moveTo>
                  <a:cubicBezTo>
                    <a:pt x="11397" y="1"/>
                    <a:pt x="11387" y="1"/>
                    <a:pt x="11377" y="1"/>
                  </a:cubicBezTo>
                  <a:lnTo>
                    <a:pt x="9822" y="56"/>
                  </a:lnTo>
                  <a:cubicBezTo>
                    <a:pt x="9464" y="68"/>
                    <a:pt x="9123" y="311"/>
                    <a:pt x="9064" y="593"/>
                  </a:cubicBezTo>
                  <a:lnTo>
                    <a:pt x="8824" y="1750"/>
                  </a:lnTo>
                  <a:cubicBezTo>
                    <a:pt x="8805" y="1835"/>
                    <a:pt x="8815" y="1921"/>
                    <a:pt x="8855" y="1999"/>
                  </a:cubicBezTo>
                  <a:cubicBezTo>
                    <a:pt x="8001" y="2163"/>
                    <a:pt x="7173" y="2445"/>
                    <a:pt x="6394" y="2837"/>
                  </a:cubicBezTo>
                  <a:cubicBezTo>
                    <a:pt x="6384" y="2750"/>
                    <a:pt x="6344" y="2670"/>
                    <a:pt x="6279" y="2614"/>
                  </a:cubicBezTo>
                  <a:lnTo>
                    <a:pt x="5411" y="1830"/>
                  </a:lnTo>
                  <a:cubicBezTo>
                    <a:pt x="5309" y="1742"/>
                    <a:pt x="5166" y="1699"/>
                    <a:pt x="5010" y="1699"/>
                  </a:cubicBezTo>
                  <a:cubicBezTo>
                    <a:pt x="5000" y="1699"/>
                    <a:pt x="4989" y="1700"/>
                    <a:pt x="4978" y="1700"/>
                  </a:cubicBezTo>
                  <a:cubicBezTo>
                    <a:pt x="4803" y="1706"/>
                    <a:pt x="4632" y="1763"/>
                    <a:pt x="4487" y="1866"/>
                  </a:cubicBezTo>
                  <a:lnTo>
                    <a:pt x="3205" y="2769"/>
                  </a:lnTo>
                  <a:cubicBezTo>
                    <a:pt x="2910" y="2982"/>
                    <a:pt x="2843" y="3308"/>
                    <a:pt x="3054" y="3498"/>
                  </a:cubicBezTo>
                  <a:lnTo>
                    <a:pt x="3923" y="4283"/>
                  </a:lnTo>
                  <a:cubicBezTo>
                    <a:pt x="3999" y="4344"/>
                    <a:pt x="4089" y="4386"/>
                    <a:pt x="4186" y="4401"/>
                  </a:cubicBezTo>
                  <a:cubicBezTo>
                    <a:pt x="3616" y="4961"/>
                    <a:pt x="3159" y="5586"/>
                    <a:pt x="2851" y="6255"/>
                  </a:cubicBezTo>
                  <a:cubicBezTo>
                    <a:pt x="2765" y="6215"/>
                    <a:pt x="2670" y="6196"/>
                    <a:pt x="2575" y="6196"/>
                  </a:cubicBezTo>
                  <a:cubicBezTo>
                    <a:pt x="2565" y="6196"/>
                    <a:pt x="2556" y="6196"/>
                    <a:pt x="2546" y="6197"/>
                  </a:cubicBezTo>
                  <a:lnTo>
                    <a:pt x="1077" y="6249"/>
                  </a:lnTo>
                  <a:cubicBezTo>
                    <a:pt x="715" y="6262"/>
                    <a:pt x="374" y="6502"/>
                    <a:pt x="315" y="6786"/>
                  </a:cubicBezTo>
                  <a:lnTo>
                    <a:pt x="60" y="8013"/>
                  </a:lnTo>
                  <a:cubicBezTo>
                    <a:pt x="1" y="8290"/>
                    <a:pt x="232" y="8504"/>
                    <a:pt x="578" y="8504"/>
                  </a:cubicBezTo>
                  <a:cubicBezTo>
                    <a:pt x="588" y="8504"/>
                    <a:pt x="597" y="8504"/>
                    <a:pt x="607" y="8504"/>
                  </a:cubicBezTo>
                  <a:lnTo>
                    <a:pt x="2077" y="8451"/>
                  </a:lnTo>
                  <a:cubicBezTo>
                    <a:pt x="2190" y="8445"/>
                    <a:pt x="2304" y="8420"/>
                    <a:pt x="2409" y="8373"/>
                  </a:cubicBezTo>
                  <a:cubicBezTo>
                    <a:pt x="2441" y="9009"/>
                    <a:pt x="2641" y="9624"/>
                    <a:pt x="2988" y="10156"/>
                  </a:cubicBezTo>
                  <a:cubicBezTo>
                    <a:pt x="2875" y="10182"/>
                    <a:pt x="2767" y="10230"/>
                    <a:pt x="2673" y="10297"/>
                  </a:cubicBezTo>
                  <a:lnTo>
                    <a:pt x="1462" y="11154"/>
                  </a:lnTo>
                  <a:cubicBezTo>
                    <a:pt x="1167" y="11365"/>
                    <a:pt x="1100" y="11689"/>
                    <a:pt x="1311" y="11883"/>
                  </a:cubicBezTo>
                  <a:lnTo>
                    <a:pt x="2233" y="12708"/>
                  </a:lnTo>
                  <a:cubicBezTo>
                    <a:pt x="2331" y="12801"/>
                    <a:pt x="2474" y="12845"/>
                    <a:pt x="2629" y="12845"/>
                  </a:cubicBezTo>
                  <a:cubicBezTo>
                    <a:pt x="2639" y="12845"/>
                    <a:pt x="2650" y="12845"/>
                    <a:pt x="2660" y="12845"/>
                  </a:cubicBezTo>
                  <a:cubicBezTo>
                    <a:pt x="2837" y="12838"/>
                    <a:pt x="3009" y="12779"/>
                    <a:pt x="3155" y="12676"/>
                  </a:cubicBezTo>
                  <a:lnTo>
                    <a:pt x="4363" y="11819"/>
                  </a:lnTo>
                  <a:cubicBezTo>
                    <a:pt x="4451" y="11758"/>
                    <a:pt x="4523" y="11678"/>
                    <a:pt x="4573" y="11586"/>
                  </a:cubicBezTo>
                  <a:cubicBezTo>
                    <a:pt x="5190" y="11923"/>
                    <a:pt x="5914" y="12154"/>
                    <a:pt x="6721" y="12259"/>
                  </a:cubicBezTo>
                  <a:cubicBezTo>
                    <a:pt x="6653" y="12331"/>
                    <a:pt x="6605" y="12419"/>
                    <a:pt x="6582" y="12514"/>
                  </a:cubicBezTo>
                  <a:lnTo>
                    <a:pt x="6342" y="13672"/>
                  </a:lnTo>
                  <a:cubicBezTo>
                    <a:pt x="6284" y="13948"/>
                    <a:pt x="6514" y="14163"/>
                    <a:pt x="6856" y="14163"/>
                  </a:cubicBezTo>
                  <a:cubicBezTo>
                    <a:pt x="6865" y="14163"/>
                    <a:pt x="6875" y="14163"/>
                    <a:pt x="6885" y="14162"/>
                  </a:cubicBezTo>
                  <a:lnTo>
                    <a:pt x="8443" y="14108"/>
                  </a:lnTo>
                  <a:cubicBezTo>
                    <a:pt x="8798" y="14095"/>
                    <a:pt x="9140" y="13855"/>
                    <a:pt x="9198" y="13571"/>
                  </a:cubicBezTo>
                  <a:lnTo>
                    <a:pt x="9441" y="12413"/>
                  </a:lnTo>
                  <a:cubicBezTo>
                    <a:pt x="9459" y="12329"/>
                    <a:pt x="9447" y="12240"/>
                    <a:pt x="9407" y="12165"/>
                  </a:cubicBezTo>
                  <a:cubicBezTo>
                    <a:pt x="10262" y="12000"/>
                    <a:pt x="11089" y="11718"/>
                    <a:pt x="11868" y="11329"/>
                  </a:cubicBezTo>
                  <a:cubicBezTo>
                    <a:pt x="11878" y="11413"/>
                    <a:pt x="11920" y="11493"/>
                    <a:pt x="11984" y="11550"/>
                  </a:cubicBezTo>
                  <a:lnTo>
                    <a:pt x="12853" y="12331"/>
                  </a:lnTo>
                  <a:cubicBezTo>
                    <a:pt x="12952" y="12424"/>
                    <a:pt x="13095" y="12468"/>
                    <a:pt x="13251" y="12468"/>
                  </a:cubicBezTo>
                  <a:cubicBezTo>
                    <a:pt x="13261" y="12468"/>
                    <a:pt x="13272" y="12468"/>
                    <a:pt x="13282" y="12468"/>
                  </a:cubicBezTo>
                  <a:cubicBezTo>
                    <a:pt x="13459" y="12461"/>
                    <a:pt x="13630" y="12403"/>
                    <a:pt x="13775" y="12299"/>
                  </a:cubicBezTo>
                  <a:lnTo>
                    <a:pt x="15055" y="11396"/>
                  </a:lnTo>
                  <a:cubicBezTo>
                    <a:pt x="15352" y="11184"/>
                    <a:pt x="15419" y="10859"/>
                    <a:pt x="15207" y="10668"/>
                  </a:cubicBezTo>
                  <a:lnTo>
                    <a:pt x="14337" y="9883"/>
                  </a:lnTo>
                  <a:cubicBezTo>
                    <a:pt x="14263" y="9819"/>
                    <a:pt x="14173" y="9777"/>
                    <a:pt x="14078" y="9763"/>
                  </a:cubicBezTo>
                  <a:cubicBezTo>
                    <a:pt x="14649" y="9203"/>
                    <a:pt x="15103" y="8577"/>
                    <a:pt x="15411" y="7912"/>
                  </a:cubicBezTo>
                  <a:cubicBezTo>
                    <a:pt x="15498" y="7948"/>
                    <a:pt x="15590" y="7965"/>
                    <a:pt x="15683" y="7965"/>
                  </a:cubicBezTo>
                  <a:cubicBezTo>
                    <a:pt x="15693" y="7965"/>
                    <a:pt x="15704" y="7965"/>
                    <a:pt x="15714" y="7965"/>
                  </a:cubicBezTo>
                  <a:lnTo>
                    <a:pt x="17185" y="7912"/>
                  </a:lnTo>
                  <a:cubicBezTo>
                    <a:pt x="17547" y="7900"/>
                    <a:pt x="17882" y="7662"/>
                    <a:pt x="17943" y="7378"/>
                  </a:cubicBezTo>
                  <a:lnTo>
                    <a:pt x="18198" y="6150"/>
                  </a:lnTo>
                  <a:cubicBezTo>
                    <a:pt x="18255" y="5874"/>
                    <a:pt x="18030" y="5659"/>
                    <a:pt x="17684" y="5659"/>
                  </a:cubicBezTo>
                  <a:cubicBezTo>
                    <a:pt x="17675" y="5659"/>
                    <a:pt x="17665" y="5659"/>
                    <a:pt x="17655" y="5660"/>
                  </a:cubicBezTo>
                  <a:lnTo>
                    <a:pt x="16185" y="5712"/>
                  </a:lnTo>
                  <a:cubicBezTo>
                    <a:pt x="16072" y="5717"/>
                    <a:pt x="15958" y="5744"/>
                    <a:pt x="15855" y="5788"/>
                  </a:cubicBezTo>
                  <a:cubicBezTo>
                    <a:pt x="15823" y="5152"/>
                    <a:pt x="15625" y="4538"/>
                    <a:pt x="15276" y="4005"/>
                  </a:cubicBezTo>
                  <a:cubicBezTo>
                    <a:pt x="15390" y="3980"/>
                    <a:pt x="15495" y="3931"/>
                    <a:pt x="15590" y="3866"/>
                  </a:cubicBezTo>
                  <a:lnTo>
                    <a:pt x="16800" y="3009"/>
                  </a:lnTo>
                  <a:cubicBezTo>
                    <a:pt x="17097" y="2801"/>
                    <a:pt x="17164" y="2473"/>
                    <a:pt x="16952" y="2279"/>
                  </a:cubicBezTo>
                  <a:lnTo>
                    <a:pt x="16032" y="1454"/>
                  </a:lnTo>
                  <a:cubicBezTo>
                    <a:pt x="15933" y="1365"/>
                    <a:pt x="15789" y="1323"/>
                    <a:pt x="15633" y="1323"/>
                  </a:cubicBezTo>
                  <a:cubicBezTo>
                    <a:pt x="15622" y="1323"/>
                    <a:pt x="15611" y="1323"/>
                    <a:pt x="15600" y="1323"/>
                  </a:cubicBezTo>
                  <a:cubicBezTo>
                    <a:pt x="15423" y="1329"/>
                    <a:pt x="15253" y="1386"/>
                    <a:pt x="15108" y="1487"/>
                  </a:cubicBezTo>
                  <a:lnTo>
                    <a:pt x="13899" y="2344"/>
                  </a:lnTo>
                  <a:cubicBezTo>
                    <a:pt x="13813" y="2403"/>
                    <a:pt x="13741" y="2483"/>
                    <a:pt x="13689" y="2576"/>
                  </a:cubicBezTo>
                  <a:cubicBezTo>
                    <a:pt x="13072" y="2243"/>
                    <a:pt x="12350" y="2009"/>
                    <a:pt x="11541" y="1904"/>
                  </a:cubicBezTo>
                  <a:cubicBezTo>
                    <a:pt x="11611" y="1833"/>
                    <a:pt x="11657" y="1744"/>
                    <a:pt x="11680" y="1647"/>
                  </a:cubicBezTo>
                  <a:lnTo>
                    <a:pt x="11923" y="490"/>
                  </a:lnTo>
                  <a:cubicBezTo>
                    <a:pt x="11978" y="217"/>
                    <a:pt x="11748"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45"/>
            <p:cNvGrpSpPr/>
            <p:nvPr/>
          </p:nvGrpSpPr>
          <p:grpSpPr>
            <a:xfrm>
              <a:off x="1940278" y="671516"/>
              <a:ext cx="1898350" cy="3596116"/>
              <a:chOff x="-3332946" y="193497"/>
              <a:chExt cx="2080611" cy="3941381"/>
            </a:xfrm>
          </p:grpSpPr>
          <p:sp>
            <p:nvSpPr>
              <p:cNvPr id="1389" name="Google Shape;1389;p45"/>
              <p:cNvSpPr/>
              <p:nvPr/>
            </p:nvSpPr>
            <p:spPr>
              <a:xfrm>
                <a:off x="-2747291" y="893772"/>
                <a:ext cx="100082" cy="37348"/>
              </a:xfrm>
              <a:custGeom>
                <a:rect b="b" l="l" r="r" t="t"/>
                <a:pathLst>
                  <a:path extrusionOk="0" h="1742" w="4668">
                    <a:moveTo>
                      <a:pt x="2038" y="485"/>
                    </a:moveTo>
                    <a:lnTo>
                      <a:pt x="1885" y="1257"/>
                    </a:lnTo>
                    <a:lnTo>
                      <a:pt x="2266" y="1257"/>
                    </a:lnTo>
                    <a:lnTo>
                      <a:pt x="2419" y="485"/>
                    </a:lnTo>
                    <a:close/>
                    <a:moveTo>
                      <a:pt x="2594" y="485"/>
                    </a:moveTo>
                    <a:lnTo>
                      <a:pt x="2440" y="1257"/>
                    </a:lnTo>
                    <a:lnTo>
                      <a:pt x="2819" y="1257"/>
                    </a:lnTo>
                    <a:lnTo>
                      <a:pt x="2973" y="485"/>
                    </a:lnTo>
                    <a:close/>
                    <a:moveTo>
                      <a:pt x="3148" y="485"/>
                    </a:moveTo>
                    <a:lnTo>
                      <a:pt x="2994" y="1257"/>
                    </a:lnTo>
                    <a:lnTo>
                      <a:pt x="3375" y="1257"/>
                    </a:lnTo>
                    <a:lnTo>
                      <a:pt x="3529" y="485"/>
                    </a:lnTo>
                    <a:close/>
                    <a:moveTo>
                      <a:pt x="3704" y="485"/>
                    </a:moveTo>
                    <a:lnTo>
                      <a:pt x="3550" y="1257"/>
                    </a:lnTo>
                    <a:lnTo>
                      <a:pt x="3929" y="1257"/>
                    </a:lnTo>
                    <a:lnTo>
                      <a:pt x="4082" y="485"/>
                    </a:lnTo>
                    <a:close/>
                    <a:moveTo>
                      <a:pt x="209" y="350"/>
                    </a:moveTo>
                    <a:lnTo>
                      <a:pt x="1" y="1392"/>
                    </a:lnTo>
                    <a:lnTo>
                      <a:pt x="478" y="1392"/>
                    </a:lnTo>
                    <a:lnTo>
                      <a:pt x="687" y="350"/>
                    </a:lnTo>
                    <a:close/>
                    <a:moveTo>
                      <a:pt x="4304" y="306"/>
                    </a:moveTo>
                    <a:lnTo>
                      <a:pt x="4078" y="1436"/>
                    </a:lnTo>
                    <a:lnTo>
                      <a:pt x="948" y="1436"/>
                    </a:lnTo>
                    <a:lnTo>
                      <a:pt x="1173" y="306"/>
                    </a:lnTo>
                    <a:close/>
                    <a:moveTo>
                      <a:pt x="4668" y="0"/>
                    </a:moveTo>
                    <a:lnTo>
                      <a:pt x="929" y="3"/>
                    </a:lnTo>
                    <a:lnTo>
                      <a:pt x="584" y="1741"/>
                    </a:lnTo>
                    <a:lnTo>
                      <a:pt x="4322" y="1741"/>
                    </a:lnTo>
                    <a:lnTo>
                      <a:pt x="46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5"/>
              <p:cNvSpPr/>
              <p:nvPr/>
            </p:nvSpPr>
            <p:spPr>
              <a:xfrm>
                <a:off x="-2841220" y="966797"/>
                <a:ext cx="120986" cy="91935"/>
              </a:xfrm>
              <a:custGeom>
                <a:rect b="b" l="l" r="r" t="t"/>
                <a:pathLst>
                  <a:path extrusionOk="0" h="4288" w="5643">
                    <a:moveTo>
                      <a:pt x="3295" y="0"/>
                    </a:moveTo>
                    <a:cubicBezTo>
                      <a:pt x="3284" y="0"/>
                      <a:pt x="3273" y="0"/>
                      <a:pt x="3262" y="1"/>
                    </a:cubicBezTo>
                    <a:cubicBezTo>
                      <a:pt x="2982" y="13"/>
                      <a:pt x="2712" y="104"/>
                      <a:pt x="2485" y="264"/>
                    </a:cubicBezTo>
                    <a:lnTo>
                      <a:pt x="466" y="1691"/>
                    </a:lnTo>
                    <a:cubicBezTo>
                      <a:pt x="152" y="1916"/>
                      <a:pt x="1" y="2224"/>
                      <a:pt x="41" y="2495"/>
                    </a:cubicBezTo>
                    <a:cubicBezTo>
                      <a:pt x="62" y="2628"/>
                      <a:pt x="127" y="2750"/>
                      <a:pt x="228" y="2838"/>
                    </a:cubicBezTo>
                    <a:lnTo>
                      <a:pt x="1599" y="4074"/>
                    </a:lnTo>
                    <a:cubicBezTo>
                      <a:pt x="1758" y="4217"/>
                      <a:pt x="1987" y="4287"/>
                      <a:pt x="2234" y="4287"/>
                    </a:cubicBezTo>
                    <a:cubicBezTo>
                      <a:pt x="2248" y="4287"/>
                      <a:pt x="2262" y="4287"/>
                      <a:pt x="2276" y="4287"/>
                    </a:cubicBezTo>
                    <a:cubicBezTo>
                      <a:pt x="2554" y="4274"/>
                      <a:pt x="2824" y="4183"/>
                      <a:pt x="3053" y="4023"/>
                    </a:cubicBezTo>
                    <a:lnTo>
                      <a:pt x="5070" y="2594"/>
                    </a:lnTo>
                    <a:cubicBezTo>
                      <a:pt x="5535" y="2261"/>
                      <a:pt x="5643" y="1748"/>
                      <a:pt x="5310" y="1445"/>
                    </a:cubicBezTo>
                    <a:lnTo>
                      <a:pt x="3940" y="213"/>
                    </a:lnTo>
                    <a:cubicBezTo>
                      <a:pt x="3824" y="114"/>
                      <a:pt x="3685" y="47"/>
                      <a:pt x="3533" y="22"/>
                    </a:cubicBezTo>
                    <a:cubicBezTo>
                      <a:pt x="3456" y="7"/>
                      <a:pt x="3375" y="0"/>
                      <a:pt x="3295" y="0"/>
                    </a:cubicBezTo>
                    <a:close/>
                  </a:path>
                </a:pathLst>
              </a:custGeom>
              <a:solidFill>
                <a:srgbClr val="B0C9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45"/>
              <p:cNvGrpSpPr/>
              <p:nvPr/>
            </p:nvGrpSpPr>
            <p:grpSpPr>
              <a:xfrm>
                <a:off x="-3332946" y="193497"/>
                <a:ext cx="2080611" cy="3941381"/>
                <a:chOff x="-3332946" y="193497"/>
                <a:chExt cx="2080611" cy="3941381"/>
              </a:xfrm>
            </p:grpSpPr>
            <p:sp>
              <p:nvSpPr>
                <p:cNvPr id="1392" name="Google Shape;1392;p45"/>
                <p:cNvSpPr/>
                <p:nvPr/>
              </p:nvSpPr>
              <p:spPr>
                <a:xfrm>
                  <a:off x="-3210095" y="3307316"/>
                  <a:ext cx="823039" cy="823060"/>
                </a:xfrm>
                <a:custGeom>
                  <a:rect b="b" l="l" r="r" t="t"/>
                  <a:pathLst>
                    <a:path extrusionOk="0" h="38389" w="38388">
                      <a:moveTo>
                        <a:pt x="19195" y="1"/>
                      </a:moveTo>
                      <a:cubicBezTo>
                        <a:pt x="14103" y="1"/>
                        <a:pt x="9221" y="2024"/>
                        <a:pt x="5621" y="5624"/>
                      </a:cubicBezTo>
                      <a:cubicBezTo>
                        <a:pt x="2024" y="9223"/>
                        <a:pt x="1" y="14105"/>
                        <a:pt x="1" y="19196"/>
                      </a:cubicBezTo>
                      <a:cubicBezTo>
                        <a:pt x="1" y="24286"/>
                        <a:pt x="2024" y="29168"/>
                        <a:pt x="5621" y="32767"/>
                      </a:cubicBezTo>
                      <a:cubicBezTo>
                        <a:pt x="9221" y="36367"/>
                        <a:pt x="14103" y="38388"/>
                        <a:pt x="19195" y="38388"/>
                      </a:cubicBezTo>
                      <a:cubicBezTo>
                        <a:pt x="24285" y="38388"/>
                        <a:pt x="29167" y="36367"/>
                        <a:pt x="32767" y="32767"/>
                      </a:cubicBezTo>
                      <a:cubicBezTo>
                        <a:pt x="36365" y="29168"/>
                        <a:pt x="38388" y="24286"/>
                        <a:pt x="38388" y="19196"/>
                      </a:cubicBezTo>
                      <a:cubicBezTo>
                        <a:pt x="38388" y="14105"/>
                        <a:pt x="36365" y="9223"/>
                        <a:pt x="32767" y="5624"/>
                      </a:cubicBezTo>
                      <a:cubicBezTo>
                        <a:pt x="29167" y="2024"/>
                        <a:pt x="24285" y="1"/>
                        <a:pt x="19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5"/>
                <p:cNvSpPr/>
                <p:nvPr/>
              </p:nvSpPr>
              <p:spPr>
                <a:xfrm>
                  <a:off x="-3032357" y="3302856"/>
                  <a:ext cx="467564" cy="832022"/>
                </a:xfrm>
                <a:custGeom>
                  <a:rect b="b" l="l" r="r" t="t"/>
                  <a:pathLst>
                    <a:path extrusionOk="0" h="38807" w="21808">
                      <a:moveTo>
                        <a:pt x="10905" y="419"/>
                      </a:moveTo>
                      <a:cubicBezTo>
                        <a:pt x="16688" y="419"/>
                        <a:pt x="21389" y="8937"/>
                        <a:pt x="21389" y="19404"/>
                      </a:cubicBezTo>
                      <a:cubicBezTo>
                        <a:pt x="21389" y="29870"/>
                        <a:pt x="16686" y="38388"/>
                        <a:pt x="10905" y="38388"/>
                      </a:cubicBezTo>
                      <a:cubicBezTo>
                        <a:pt x="5122" y="38388"/>
                        <a:pt x="419" y="29870"/>
                        <a:pt x="419" y="19404"/>
                      </a:cubicBezTo>
                      <a:cubicBezTo>
                        <a:pt x="419" y="8937"/>
                        <a:pt x="5122" y="419"/>
                        <a:pt x="10905" y="419"/>
                      </a:cubicBezTo>
                      <a:close/>
                      <a:moveTo>
                        <a:pt x="10905" y="0"/>
                      </a:moveTo>
                      <a:cubicBezTo>
                        <a:pt x="4893" y="0"/>
                        <a:pt x="1" y="8705"/>
                        <a:pt x="1" y="19404"/>
                      </a:cubicBezTo>
                      <a:cubicBezTo>
                        <a:pt x="1" y="30102"/>
                        <a:pt x="4893" y="38807"/>
                        <a:pt x="10905" y="38807"/>
                      </a:cubicBezTo>
                      <a:cubicBezTo>
                        <a:pt x="16917" y="38807"/>
                        <a:pt x="21808" y="30102"/>
                        <a:pt x="21808" y="19404"/>
                      </a:cubicBezTo>
                      <a:cubicBezTo>
                        <a:pt x="21808" y="8705"/>
                        <a:pt x="16917" y="0"/>
                        <a:pt x="10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5"/>
                <p:cNvSpPr/>
                <p:nvPr/>
              </p:nvSpPr>
              <p:spPr>
                <a:xfrm>
                  <a:off x="-3214554" y="3485053"/>
                  <a:ext cx="832022" cy="467628"/>
                </a:xfrm>
                <a:custGeom>
                  <a:rect b="b" l="l" r="r" t="t"/>
                  <a:pathLst>
                    <a:path extrusionOk="0" h="21811" w="38807">
                      <a:moveTo>
                        <a:pt x="19403" y="420"/>
                      </a:moveTo>
                      <a:cubicBezTo>
                        <a:pt x="29870" y="420"/>
                        <a:pt x="38387" y="5123"/>
                        <a:pt x="38387" y="10906"/>
                      </a:cubicBezTo>
                      <a:cubicBezTo>
                        <a:pt x="38387" y="16686"/>
                        <a:pt x="29870" y="21391"/>
                        <a:pt x="19403" y="21391"/>
                      </a:cubicBezTo>
                      <a:cubicBezTo>
                        <a:pt x="8934" y="21391"/>
                        <a:pt x="419" y="16686"/>
                        <a:pt x="419" y="10906"/>
                      </a:cubicBezTo>
                      <a:cubicBezTo>
                        <a:pt x="419" y="5123"/>
                        <a:pt x="8934" y="420"/>
                        <a:pt x="19403" y="420"/>
                      </a:cubicBezTo>
                      <a:close/>
                      <a:moveTo>
                        <a:pt x="19403" y="1"/>
                      </a:moveTo>
                      <a:cubicBezTo>
                        <a:pt x="8703" y="1"/>
                        <a:pt x="0" y="4893"/>
                        <a:pt x="0" y="10906"/>
                      </a:cubicBezTo>
                      <a:cubicBezTo>
                        <a:pt x="0" y="16918"/>
                        <a:pt x="8703" y="21810"/>
                        <a:pt x="19403" y="21810"/>
                      </a:cubicBezTo>
                      <a:cubicBezTo>
                        <a:pt x="30102" y="21810"/>
                        <a:pt x="38806" y="16918"/>
                        <a:pt x="38806" y="10906"/>
                      </a:cubicBezTo>
                      <a:cubicBezTo>
                        <a:pt x="38806" y="4893"/>
                        <a:pt x="30102" y="1"/>
                        <a:pt x="19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5"/>
                <p:cNvSpPr/>
                <p:nvPr/>
              </p:nvSpPr>
              <p:spPr>
                <a:xfrm>
                  <a:off x="-3210052" y="3705371"/>
                  <a:ext cx="823039" cy="27100"/>
                </a:xfrm>
                <a:custGeom>
                  <a:rect b="b" l="l" r="r" t="t"/>
                  <a:pathLst>
                    <a:path extrusionOk="0" h="1264" w="38388">
                      <a:moveTo>
                        <a:pt x="9" y="0"/>
                      </a:moveTo>
                      <a:lnTo>
                        <a:pt x="1" y="419"/>
                      </a:lnTo>
                      <a:lnTo>
                        <a:pt x="38377" y="1263"/>
                      </a:lnTo>
                      <a:lnTo>
                        <a:pt x="38388" y="844"/>
                      </a:lnTo>
                      <a:lnTo>
                        <a:pt x="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5"/>
                <p:cNvSpPr/>
                <p:nvPr/>
              </p:nvSpPr>
              <p:spPr>
                <a:xfrm>
                  <a:off x="-3332946" y="804946"/>
                  <a:ext cx="1743244" cy="2363653"/>
                </a:xfrm>
                <a:custGeom>
                  <a:rect b="b" l="l" r="r" t="t"/>
                  <a:pathLst>
                    <a:path extrusionOk="0" h="110245" w="81308">
                      <a:moveTo>
                        <a:pt x="34251" y="0"/>
                      </a:moveTo>
                      <a:cubicBezTo>
                        <a:pt x="28651" y="0"/>
                        <a:pt x="23454" y="4327"/>
                        <a:pt x="22226" y="9621"/>
                      </a:cubicBezTo>
                      <a:lnTo>
                        <a:pt x="1228" y="100327"/>
                      </a:lnTo>
                      <a:cubicBezTo>
                        <a:pt x="0" y="105622"/>
                        <a:pt x="6678" y="110245"/>
                        <a:pt x="12275" y="110245"/>
                      </a:cubicBezTo>
                      <a:lnTo>
                        <a:pt x="50082" y="110245"/>
                      </a:lnTo>
                      <a:cubicBezTo>
                        <a:pt x="55681" y="110245"/>
                        <a:pt x="61043" y="105952"/>
                        <a:pt x="62106" y="100624"/>
                      </a:cubicBezTo>
                      <a:lnTo>
                        <a:pt x="80246" y="9621"/>
                      </a:lnTo>
                      <a:cubicBezTo>
                        <a:pt x="81307" y="4291"/>
                        <a:pt x="77655" y="0"/>
                        <a:pt x="720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5"/>
                <p:cNvSpPr/>
                <p:nvPr/>
              </p:nvSpPr>
              <p:spPr>
                <a:xfrm>
                  <a:off x="-3320318" y="804946"/>
                  <a:ext cx="1665802" cy="2278000"/>
                </a:xfrm>
                <a:custGeom>
                  <a:rect b="b" l="l" r="r" t="t"/>
                  <a:pathLst>
                    <a:path extrusionOk="0" h="106250" w="77696">
                      <a:moveTo>
                        <a:pt x="28304" y="0"/>
                      </a:moveTo>
                      <a:cubicBezTo>
                        <a:pt x="23991" y="0"/>
                        <a:pt x="19812" y="3430"/>
                        <a:pt x="18968" y="7659"/>
                      </a:cubicBezTo>
                      <a:lnTo>
                        <a:pt x="843" y="98591"/>
                      </a:lnTo>
                      <a:cubicBezTo>
                        <a:pt x="1" y="102820"/>
                        <a:pt x="2813" y="106249"/>
                        <a:pt x="7127" y="106249"/>
                      </a:cubicBezTo>
                      <a:lnTo>
                        <a:pt x="49387" y="106249"/>
                      </a:lnTo>
                      <a:cubicBezTo>
                        <a:pt x="53701" y="106249"/>
                        <a:pt x="57882" y="102820"/>
                        <a:pt x="58726" y="98591"/>
                      </a:cubicBezTo>
                      <a:lnTo>
                        <a:pt x="76849" y="7659"/>
                      </a:lnTo>
                      <a:cubicBezTo>
                        <a:pt x="77695" y="3430"/>
                        <a:pt x="74878" y="0"/>
                        <a:pt x="70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5"/>
                <p:cNvSpPr/>
                <p:nvPr/>
              </p:nvSpPr>
              <p:spPr>
                <a:xfrm>
                  <a:off x="-3214383" y="868173"/>
                  <a:ext cx="1492781" cy="1956379"/>
                </a:xfrm>
                <a:custGeom>
                  <a:rect b="b" l="l" r="r" t="t"/>
                  <a:pathLst>
                    <a:path extrusionOk="0" h="91249" w="69626">
                      <a:moveTo>
                        <a:pt x="22220" y="1"/>
                      </a:moveTo>
                      <a:cubicBezTo>
                        <a:pt x="19768" y="1"/>
                        <a:pt x="17400" y="1975"/>
                        <a:pt x="16911" y="4428"/>
                      </a:cubicBezTo>
                      <a:lnTo>
                        <a:pt x="489" y="86821"/>
                      </a:lnTo>
                      <a:cubicBezTo>
                        <a:pt x="1" y="89274"/>
                        <a:pt x="1582" y="91248"/>
                        <a:pt x="4034" y="91248"/>
                      </a:cubicBezTo>
                      <a:lnTo>
                        <a:pt x="47404" y="91248"/>
                      </a:lnTo>
                      <a:cubicBezTo>
                        <a:pt x="49857" y="91248"/>
                        <a:pt x="52225" y="89274"/>
                        <a:pt x="52713" y="86821"/>
                      </a:cubicBezTo>
                      <a:lnTo>
                        <a:pt x="69135" y="4428"/>
                      </a:lnTo>
                      <a:cubicBezTo>
                        <a:pt x="69626" y="1975"/>
                        <a:pt x="68043" y="1"/>
                        <a:pt x="65590" y="1"/>
                      </a:cubicBezTo>
                      <a:lnTo>
                        <a:pt x="54122" y="3"/>
                      </a:lnTo>
                      <a:lnTo>
                        <a:pt x="52147" y="2462"/>
                      </a:lnTo>
                      <a:lnTo>
                        <a:pt x="34685" y="2462"/>
                      </a:lnTo>
                      <a:lnTo>
                        <a:pt x="336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5"/>
                <p:cNvSpPr/>
                <p:nvPr/>
              </p:nvSpPr>
              <p:spPr>
                <a:xfrm>
                  <a:off x="-3057678" y="3078401"/>
                  <a:ext cx="553688" cy="9005"/>
                </a:xfrm>
                <a:custGeom>
                  <a:rect b="b" l="l" r="r" t="t"/>
                  <a:pathLst>
                    <a:path extrusionOk="0" h="420" w="25825">
                      <a:moveTo>
                        <a:pt x="192" y="1"/>
                      </a:moveTo>
                      <a:cubicBezTo>
                        <a:pt x="85" y="11"/>
                        <a:pt x="1" y="102"/>
                        <a:pt x="1" y="209"/>
                      </a:cubicBezTo>
                      <a:cubicBezTo>
                        <a:pt x="1" y="318"/>
                        <a:pt x="85" y="409"/>
                        <a:pt x="192" y="420"/>
                      </a:cubicBezTo>
                      <a:lnTo>
                        <a:pt x="25633" y="420"/>
                      </a:lnTo>
                      <a:cubicBezTo>
                        <a:pt x="25740" y="409"/>
                        <a:pt x="25824" y="318"/>
                        <a:pt x="25824" y="209"/>
                      </a:cubicBezTo>
                      <a:cubicBezTo>
                        <a:pt x="25824" y="102"/>
                        <a:pt x="25740" y="11"/>
                        <a:pt x="25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5"/>
                <p:cNvSpPr/>
                <p:nvPr/>
              </p:nvSpPr>
              <p:spPr>
                <a:xfrm>
                  <a:off x="-3021123" y="2816919"/>
                  <a:ext cx="555403" cy="9048"/>
                </a:xfrm>
                <a:custGeom>
                  <a:rect b="b" l="l" r="r" t="t"/>
                  <a:pathLst>
                    <a:path extrusionOk="0" h="422" w="25905">
                      <a:moveTo>
                        <a:pt x="211" y="0"/>
                      </a:moveTo>
                      <a:cubicBezTo>
                        <a:pt x="96" y="0"/>
                        <a:pt x="1" y="93"/>
                        <a:pt x="1" y="210"/>
                      </a:cubicBezTo>
                      <a:cubicBezTo>
                        <a:pt x="1" y="329"/>
                        <a:pt x="96" y="422"/>
                        <a:pt x="211" y="422"/>
                      </a:cubicBezTo>
                      <a:cubicBezTo>
                        <a:pt x="218" y="422"/>
                        <a:pt x="225" y="421"/>
                        <a:pt x="232" y="420"/>
                      </a:cubicBezTo>
                      <a:lnTo>
                        <a:pt x="25673" y="420"/>
                      </a:lnTo>
                      <a:cubicBezTo>
                        <a:pt x="25680" y="421"/>
                        <a:pt x="25688" y="422"/>
                        <a:pt x="25695" y="422"/>
                      </a:cubicBezTo>
                      <a:cubicBezTo>
                        <a:pt x="25809" y="422"/>
                        <a:pt x="25904" y="329"/>
                        <a:pt x="25904" y="210"/>
                      </a:cubicBezTo>
                      <a:cubicBezTo>
                        <a:pt x="25904" y="93"/>
                        <a:pt x="25809" y="0"/>
                        <a:pt x="25695" y="0"/>
                      </a:cubicBezTo>
                      <a:cubicBezTo>
                        <a:pt x="25688" y="0"/>
                        <a:pt x="25680" y="1"/>
                        <a:pt x="25673" y="1"/>
                      </a:cubicBezTo>
                      <a:lnTo>
                        <a:pt x="232" y="1"/>
                      </a:lnTo>
                      <a:cubicBezTo>
                        <a:pt x="225" y="1"/>
                        <a:pt x="218"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5"/>
                <p:cNvSpPr/>
                <p:nvPr/>
              </p:nvSpPr>
              <p:spPr>
                <a:xfrm>
                  <a:off x="-1907893" y="892207"/>
                  <a:ext cx="64170" cy="40436"/>
                </a:xfrm>
                <a:custGeom>
                  <a:rect b="b" l="l" r="r" t="t"/>
                  <a:pathLst>
                    <a:path extrusionOk="0" h="1886" w="2993">
                      <a:moveTo>
                        <a:pt x="1634" y="0"/>
                      </a:moveTo>
                      <a:cubicBezTo>
                        <a:pt x="1113" y="0"/>
                        <a:pt x="553" y="199"/>
                        <a:pt x="77" y="595"/>
                      </a:cubicBezTo>
                      <a:cubicBezTo>
                        <a:pt x="18" y="644"/>
                        <a:pt x="1" y="724"/>
                        <a:pt x="41" y="774"/>
                      </a:cubicBezTo>
                      <a:cubicBezTo>
                        <a:pt x="61" y="800"/>
                        <a:pt x="91" y="812"/>
                        <a:pt x="123" y="812"/>
                      </a:cubicBezTo>
                      <a:cubicBezTo>
                        <a:pt x="156" y="812"/>
                        <a:pt x="190" y="800"/>
                        <a:pt x="220" y="774"/>
                      </a:cubicBezTo>
                      <a:cubicBezTo>
                        <a:pt x="638" y="426"/>
                        <a:pt x="1128" y="252"/>
                        <a:pt x="1583" y="252"/>
                      </a:cubicBezTo>
                      <a:cubicBezTo>
                        <a:pt x="2038" y="252"/>
                        <a:pt x="2458" y="426"/>
                        <a:pt x="2736" y="774"/>
                      </a:cubicBezTo>
                      <a:cubicBezTo>
                        <a:pt x="2756" y="800"/>
                        <a:pt x="2786" y="812"/>
                        <a:pt x="2819" y="812"/>
                      </a:cubicBezTo>
                      <a:cubicBezTo>
                        <a:pt x="2852" y="812"/>
                        <a:pt x="2887" y="800"/>
                        <a:pt x="2917" y="774"/>
                      </a:cubicBezTo>
                      <a:cubicBezTo>
                        <a:pt x="2976" y="726"/>
                        <a:pt x="2992" y="644"/>
                        <a:pt x="2952" y="593"/>
                      </a:cubicBezTo>
                      <a:lnTo>
                        <a:pt x="2952" y="593"/>
                      </a:lnTo>
                      <a:lnTo>
                        <a:pt x="2952" y="595"/>
                      </a:lnTo>
                      <a:cubicBezTo>
                        <a:pt x="2636" y="199"/>
                        <a:pt x="2155" y="0"/>
                        <a:pt x="1634" y="0"/>
                      </a:cubicBezTo>
                      <a:close/>
                      <a:moveTo>
                        <a:pt x="1528" y="521"/>
                      </a:moveTo>
                      <a:cubicBezTo>
                        <a:pt x="1141" y="521"/>
                        <a:pt x="725" y="668"/>
                        <a:pt x="371" y="962"/>
                      </a:cubicBezTo>
                      <a:cubicBezTo>
                        <a:pt x="313" y="1012"/>
                        <a:pt x="296" y="1092"/>
                        <a:pt x="336" y="1143"/>
                      </a:cubicBezTo>
                      <a:cubicBezTo>
                        <a:pt x="356" y="1167"/>
                        <a:pt x="386" y="1179"/>
                        <a:pt x="418" y="1179"/>
                      </a:cubicBezTo>
                      <a:cubicBezTo>
                        <a:pt x="451" y="1179"/>
                        <a:pt x="486" y="1167"/>
                        <a:pt x="517" y="1143"/>
                      </a:cubicBezTo>
                      <a:cubicBezTo>
                        <a:pt x="811" y="897"/>
                        <a:pt x="1157" y="773"/>
                        <a:pt x="1478" y="773"/>
                      </a:cubicBezTo>
                      <a:cubicBezTo>
                        <a:pt x="1799" y="773"/>
                        <a:pt x="2096" y="897"/>
                        <a:pt x="2293" y="1143"/>
                      </a:cubicBezTo>
                      <a:cubicBezTo>
                        <a:pt x="2313" y="1167"/>
                        <a:pt x="2343" y="1179"/>
                        <a:pt x="2376" y="1179"/>
                      </a:cubicBezTo>
                      <a:cubicBezTo>
                        <a:pt x="2408" y="1179"/>
                        <a:pt x="2443" y="1167"/>
                        <a:pt x="2472" y="1143"/>
                      </a:cubicBezTo>
                      <a:cubicBezTo>
                        <a:pt x="2531" y="1094"/>
                        <a:pt x="2548" y="1012"/>
                        <a:pt x="2508" y="962"/>
                      </a:cubicBezTo>
                      <a:cubicBezTo>
                        <a:pt x="2272" y="668"/>
                        <a:pt x="1915" y="521"/>
                        <a:pt x="1528" y="521"/>
                      </a:cubicBezTo>
                      <a:close/>
                      <a:moveTo>
                        <a:pt x="1424" y="1043"/>
                      </a:moveTo>
                      <a:cubicBezTo>
                        <a:pt x="1171" y="1043"/>
                        <a:pt x="899" y="1140"/>
                        <a:pt x="668" y="1332"/>
                      </a:cubicBezTo>
                      <a:cubicBezTo>
                        <a:pt x="609" y="1383"/>
                        <a:pt x="593" y="1463"/>
                        <a:pt x="633" y="1513"/>
                      </a:cubicBezTo>
                      <a:cubicBezTo>
                        <a:pt x="653" y="1538"/>
                        <a:pt x="683" y="1550"/>
                        <a:pt x="715" y="1550"/>
                      </a:cubicBezTo>
                      <a:cubicBezTo>
                        <a:pt x="747" y="1550"/>
                        <a:pt x="782" y="1538"/>
                        <a:pt x="811" y="1513"/>
                      </a:cubicBezTo>
                      <a:cubicBezTo>
                        <a:pt x="984" y="1369"/>
                        <a:pt x="1186" y="1297"/>
                        <a:pt x="1374" y="1297"/>
                      </a:cubicBezTo>
                      <a:cubicBezTo>
                        <a:pt x="1561" y="1297"/>
                        <a:pt x="1735" y="1369"/>
                        <a:pt x="1849" y="1513"/>
                      </a:cubicBezTo>
                      <a:cubicBezTo>
                        <a:pt x="1869" y="1538"/>
                        <a:pt x="1899" y="1550"/>
                        <a:pt x="1932" y="1550"/>
                      </a:cubicBezTo>
                      <a:cubicBezTo>
                        <a:pt x="1965" y="1550"/>
                        <a:pt x="2000" y="1538"/>
                        <a:pt x="2030" y="1513"/>
                      </a:cubicBezTo>
                      <a:cubicBezTo>
                        <a:pt x="2089" y="1463"/>
                        <a:pt x="2104" y="1383"/>
                        <a:pt x="2066" y="1332"/>
                      </a:cubicBezTo>
                      <a:cubicBezTo>
                        <a:pt x="1911" y="1140"/>
                        <a:pt x="1677" y="1043"/>
                        <a:pt x="1424" y="1043"/>
                      </a:cubicBezTo>
                      <a:close/>
                      <a:moveTo>
                        <a:pt x="1329" y="1521"/>
                      </a:moveTo>
                      <a:cubicBezTo>
                        <a:pt x="1198" y="1521"/>
                        <a:pt x="1057" y="1570"/>
                        <a:pt x="938" y="1669"/>
                      </a:cubicBezTo>
                      <a:cubicBezTo>
                        <a:pt x="879" y="1718"/>
                        <a:pt x="862" y="1800"/>
                        <a:pt x="902" y="1848"/>
                      </a:cubicBezTo>
                      <a:cubicBezTo>
                        <a:pt x="922" y="1873"/>
                        <a:pt x="952" y="1886"/>
                        <a:pt x="984" y="1886"/>
                      </a:cubicBezTo>
                      <a:cubicBezTo>
                        <a:pt x="1017" y="1886"/>
                        <a:pt x="1051" y="1873"/>
                        <a:pt x="1081" y="1848"/>
                      </a:cubicBezTo>
                      <a:cubicBezTo>
                        <a:pt x="1142" y="1798"/>
                        <a:pt x="1213" y="1772"/>
                        <a:pt x="1279" y="1772"/>
                      </a:cubicBezTo>
                      <a:cubicBezTo>
                        <a:pt x="1345" y="1772"/>
                        <a:pt x="1405" y="1798"/>
                        <a:pt x="1445" y="1848"/>
                      </a:cubicBezTo>
                      <a:cubicBezTo>
                        <a:pt x="1465" y="1873"/>
                        <a:pt x="1495" y="1886"/>
                        <a:pt x="1528" y="1886"/>
                      </a:cubicBezTo>
                      <a:cubicBezTo>
                        <a:pt x="1560" y="1886"/>
                        <a:pt x="1596" y="1873"/>
                        <a:pt x="1626" y="1848"/>
                      </a:cubicBezTo>
                      <a:cubicBezTo>
                        <a:pt x="1685" y="1800"/>
                        <a:pt x="1702" y="1720"/>
                        <a:pt x="1662" y="1669"/>
                      </a:cubicBezTo>
                      <a:cubicBezTo>
                        <a:pt x="1582" y="1570"/>
                        <a:pt x="1460" y="1521"/>
                        <a:pt x="1329" y="15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5"/>
                <p:cNvSpPr/>
                <p:nvPr/>
              </p:nvSpPr>
              <p:spPr>
                <a:xfrm>
                  <a:off x="-2615006" y="895809"/>
                  <a:ext cx="57609" cy="35569"/>
                </a:xfrm>
                <a:custGeom>
                  <a:rect b="b" l="l" r="r" t="t"/>
                  <a:pathLst>
                    <a:path extrusionOk="0" h="1659" w="2687">
                      <a:moveTo>
                        <a:pt x="331" y="0"/>
                      </a:moveTo>
                      <a:lnTo>
                        <a:pt x="1" y="1659"/>
                      </a:lnTo>
                      <a:lnTo>
                        <a:pt x="434" y="1659"/>
                      </a:lnTo>
                      <a:lnTo>
                        <a:pt x="765" y="0"/>
                      </a:lnTo>
                      <a:close/>
                      <a:moveTo>
                        <a:pt x="982" y="369"/>
                      </a:moveTo>
                      <a:lnTo>
                        <a:pt x="723" y="1659"/>
                      </a:lnTo>
                      <a:lnTo>
                        <a:pt x="1157" y="1659"/>
                      </a:lnTo>
                      <a:lnTo>
                        <a:pt x="1415" y="369"/>
                      </a:lnTo>
                      <a:close/>
                      <a:moveTo>
                        <a:pt x="1624" y="769"/>
                      </a:moveTo>
                      <a:lnTo>
                        <a:pt x="1447" y="1659"/>
                      </a:lnTo>
                      <a:lnTo>
                        <a:pt x="1881" y="1659"/>
                      </a:lnTo>
                      <a:lnTo>
                        <a:pt x="2058" y="769"/>
                      </a:lnTo>
                      <a:close/>
                      <a:moveTo>
                        <a:pt x="2253" y="1137"/>
                      </a:moveTo>
                      <a:lnTo>
                        <a:pt x="2148" y="1659"/>
                      </a:lnTo>
                      <a:lnTo>
                        <a:pt x="2582" y="1659"/>
                      </a:lnTo>
                      <a:lnTo>
                        <a:pt x="2687" y="113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5"/>
                <p:cNvSpPr/>
                <p:nvPr/>
              </p:nvSpPr>
              <p:spPr>
                <a:xfrm>
                  <a:off x="-2010012" y="893365"/>
                  <a:ext cx="53621" cy="38571"/>
                </a:xfrm>
                <a:custGeom>
                  <a:rect b="b" l="l" r="r" t="t"/>
                  <a:pathLst>
                    <a:path extrusionOk="0" h="1799" w="2501">
                      <a:moveTo>
                        <a:pt x="368" y="0"/>
                      </a:moveTo>
                      <a:lnTo>
                        <a:pt x="263" y="243"/>
                      </a:lnTo>
                      <a:lnTo>
                        <a:pt x="1034" y="434"/>
                      </a:lnTo>
                      <a:lnTo>
                        <a:pt x="1139" y="194"/>
                      </a:lnTo>
                      <a:lnTo>
                        <a:pt x="368" y="0"/>
                      </a:lnTo>
                      <a:close/>
                      <a:moveTo>
                        <a:pt x="173" y="775"/>
                      </a:moveTo>
                      <a:lnTo>
                        <a:pt x="124" y="1024"/>
                      </a:lnTo>
                      <a:lnTo>
                        <a:pt x="956" y="1024"/>
                      </a:lnTo>
                      <a:lnTo>
                        <a:pt x="1004" y="775"/>
                      </a:lnTo>
                      <a:close/>
                      <a:moveTo>
                        <a:pt x="1427" y="15"/>
                      </a:moveTo>
                      <a:lnTo>
                        <a:pt x="1078" y="1767"/>
                      </a:lnTo>
                      <a:lnTo>
                        <a:pt x="1674" y="1449"/>
                      </a:lnTo>
                      <a:lnTo>
                        <a:pt x="1669" y="1466"/>
                      </a:lnTo>
                      <a:lnTo>
                        <a:pt x="2272" y="1466"/>
                      </a:lnTo>
                      <a:lnTo>
                        <a:pt x="2501" y="316"/>
                      </a:lnTo>
                      <a:lnTo>
                        <a:pt x="1899" y="316"/>
                      </a:lnTo>
                      <a:lnTo>
                        <a:pt x="1897" y="333"/>
                      </a:lnTo>
                      <a:lnTo>
                        <a:pt x="1427" y="15"/>
                      </a:lnTo>
                      <a:close/>
                      <a:moveTo>
                        <a:pt x="846" y="1365"/>
                      </a:moveTo>
                      <a:lnTo>
                        <a:pt x="0" y="1556"/>
                      </a:lnTo>
                      <a:lnTo>
                        <a:pt x="8" y="1798"/>
                      </a:lnTo>
                      <a:lnTo>
                        <a:pt x="857" y="1605"/>
                      </a:lnTo>
                      <a:lnTo>
                        <a:pt x="846" y="136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5"/>
                <p:cNvSpPr/>
                <p:nvPr/>
              </p:nvSpPr>
              <p:spPr>
                <a:xfrm>
                  <a:off x="-3277695" y="1023205"/>
                  <a:ext cx="1149120" cy="1426275"/>
                </a:xfrm>
                <a:custGeom>
                  <a:rect b="b" l="l" r="r" t="t"/>
                  <a:pathLst>
                    <a:path extrusionOk="0" h="66524" w="53597">
                      <a:moveTo>
                        <a:pt x="52104" y="1"/>
                      </a:moveTo>
                      <a:lnTo>
                        <a:pt x="0" y="65031"/>
                      </a:lnTo>
                      <a:lnTo>
                        <a:pt x="1495" y="66523"/>
                      </a:lnTo>
                      <a:lnTo>
                        <a:pt x="40636" y="66523"/>
                      </a:lnTo>
                      <a:lnTo>
                        <a:pt x="53597" y="1493"/>
                      </a:lnTo>
                      <a:lnTo>
                        <a:pt x="521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5"/>
                <p:cNvSpPr/>
                <p:nvPr/>
              </p:nvSpPr>
              <p:spPr>
                <a:xfrm>
                  <a:off x="-3277695" y="1023205"/>
                  <a:ext cx="1117131" cy="1394222"/>
                </a:xfrm>
                <a:custGeom>
                  <a:rect b="b" l="l" r="r" t="t"/>
                  <a:pathLst>
                    <a:path extrusionOk="0" h="65029" w="52105">
                      <a:moveTo>
                        <a:pt x="12961" y="1"/>
                      </a:moveTo>
                      <a:lnTo>
                        <a:pt x="0" y="65029"/>
                      </a:lnTo>
                      <a:lnTo>
                        <a:pt x="39141" y="65029"/>
                      </a:lnTo>
                      <a:lnTo>
                        <a:pt x="52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p:nvPr/>
              </p:nvSpPr>
              <p:spPr>
                <a:xfrm>
                  <a:off x="-2999232" y="1137888"/>
                  <a:ext cx="669636" cy="615778"/>
                </a:xfrm>
                <a:custGeom>
                  <a:rect b="b" l="l" r="r" t="t"/>
                  <a:pathLst>
                    <a:path extrusionOk="0" h="28721" w="31233">
                      <a:moveTo>
                        <a:pt x="12190" y="0"/>
                      </a:moveTo>
                      <a:cubicBezTo>
                        <a:pt x="12183" y="0"/>
                        <a:pt x="12176" y="0"/>
                        <a:pt x="12168" y="1"/>
                      </a:cubicBezTo>
                      <a:lnTo>
                        <a:pt x="5727" y="1"/>
                      </a:lnTo>
                      <a:lnTo>
                        <a:pt x="4283" y="7245"/>
                      </a:lnTo>
                      <a:cubicBezTo>
                        <a:pt x="4259" y="7359"/>
                        <a:pt x="4333" y="7468"/>
                        <a:pt x="4447" y="7491"/>
                      </a:cubicBezTo>
                      <a:cubicBezTo>
                        <a:pt x="4459" y="7493"/>
                        <a:pt x="4473" y="7495"/>
                        <a:pt x="4487" y="7495"/>
                      </a:cubicBezTo>
                      <a:lnTo>
                        <a:pt x="4487" y="7495"/>
                      </a:lnTo>
                      <a:cubicBezTo>
                        <a:pt x="4586" y="7493"/>
                        <a:pt x="4672" y="7424"/>
                        <a:pt x="4691" y="7327"/>
                      </a:cubicBezTo>
                      <a:lnTo>
                        <a:pt x="6068" y="420"/>
                      </a:lnTo>
                      <a:lnTo>
                        <a:pt x="12168" y="420"/>
                      </a:lnTo>
                      <a:cubicBezTo>
                        <a:pt x="12176" y="421"/>
                        <a:pt x="12183" y="421"/>
                        <a:pt x="12190" y="421"/>
                      </a:cubicBezTo>
                      <a:cubicBezTo>
                        <a:pt x="12305" y="421"/>
                        <a:pt x="12400" y="329"/>
                        <a:pt x="12400" y="212"/>
                      </a:cubicBezTo>
                      <a:cubicBezTo>
                        <a:pt x="12400" y="93"/>
                        <a:pt x="12305" y="0"/>
                        <a:pt x="12190" y="0"/>
                      </a:cubicBezTo>
                      <a:close/>
                      <a:moveTo>
                        <a:pt x="24707" y="1"/>
                      </a:moveTo>
                      <a:cubicBezTo>
                        <a:pt x="24599" y="12"/>
                        <a:pt x="24517" y="102"/>
                        <a:pt x="24517" y="212"/>
                      </a:cubicBezTo>
                      <a:cubicBezTo>
                        <a:pt x="24517" y="319"/>
                        <a:pt x="24599" y="410"/>
                        <a:pt x="24707" y="420"/>
                      </a:cubicBezTo>
                      <a:lnTo>
                        <a:pt x="30723" y="420"/>
                      </a:lnTo>
                      <a:lnTo>
                        <a:pt x="29363" y="7245"/>
                      </a:lnTo>
                      <a:cubicBezTo>
                        <a:pt x="29340" y="7359"/>
                        <a:pt x="29414" y="7468"/>
                        <a:pt x="29527" y="7491"/>
                      </a:cubicBezTo>
                      <a:cubicBezTo>
                        <a:pt x="29540" y="7493"/>
                        <a:pt x="29554" y="7495"/>
                        <a:pt x="29569" y="7495"/>
                      </a:cubicBezTo>
                      <a:lnTo>
                        <a:pt x="29569" y="7495"/>
                      </a:lnTo>
                      <a:cubicBezTo>
                        <a:pt x="29667" y="7495"/>
                        <a:pt x="29753" y="7423"/>
                        <a:pt x="29774" y="7327"/>
                      </a:cubicBezTo>
                      <a:lnTo>
                        <a:pt x="31233" y="1"/>
                      </a:lnTo>
                      <a:close/>
                      <a:moveTo>
                        <a:pt x="4487" y="7495"/>
                      </a:moveTo>
                      <a:cubicBezTo>
                        <a:pt x="4487" y="7495"/>
                        <a:pt x="4487" y="7495"/>
                        <a:pt x="4487" y="7495"/>
                      </a:cubicBezTo>
                      <a:lnTo>
                        <a:pt x="4489" y="7495"/>
                      </a:lnTo>
                      <a:cubicBezTo>
                        <a:pt x="4488" y="7495"/>
                        <a:pt x="4488" y="7495"/>
                        <a:pt x="4487" y="7495"/>
                      </a:cubicBezTo>
                      <a:close/>
                      <a:moveTo>
                        <a:pt x="29569" y="7495"/>
                      </a:moveTo>
                      <a:lnTo>
                        <a:pt x="29569" y="7495"/>
                      </a:lnTo>
                      <a:cubicBezTo>
                        <a:pt x="29568" y="7495"/>
                        <a:pt x="29568" y="7495"/>
                        <a:pt x="29567" y="7495"/>
                      </a:cubicBezTo>
                      <a:lnTo>
                        <a:pt x="29570" y="7495"/>
                      </a:lnTo>
                      <a:cubicBezTo>
                        <a:pt x="29569" y="7495"/>
                        <a:pt x="29569" y="7495"/>
                        <a:pt x="29569" y="7495"/>
                      </a:cubicBezTo>
                      <a:close/>
                      <a:moveTo>
                        <a:pt x="1663" y="21244"/>
                      </a:moveTo>
                      <a:cubicBezTo>
                        <a:pt x="1573" y="21244"/>
                        <a:pt x="1489" y="21304"/>
                        <a:pt x="1462" y="21394"/>
                      </a:cubicBezTo>
                      <a:lnTo>
                        <a:pt x="1" y="28719"/>
                      </a:lnTo>
                      <a:lnTo>
                        <a:pt x="6527" y="28719"/>
                      </a:lnTo>
                      <a:cubicBezTo>
                        <a:pt x="6634" y="28709"/>
                        <a:pt x="6716" y="28618"/>
                        <a:pt x="6716" y="28511"/>
                      </a:cubicBezTo>
                      <a:cubicBezTo>
                        <a:pt x="6716" y="28402"/>
                        <a:pt x="6634" y="28311"/>
                        <a:pt x="6527" y="28301"/>
                      </a:cubicBezTo>
                      <a:lnTo>
                        <a:pt x="512" y="28301"/>
                      </a:lnTo>
                      <a:lnTo>
                        <a:pt x="1872" y="21476"/>
                      </a:lnTo>
                      <a:cubicBezTo>
                        <a:pt x="1883" y="21368"/>
                        <a:pt x="1811" y="21269"/>
                        <a:pt x="1704" y="21248"/>
                      </a:cubicBezTo>
                      <a:cubicBezTo>
                        <a:pt x="1690" y="21246"/>
                        <a:pt x="1677" y="21244"/>
                        <a:pt x="1663" y="21244"/>
                      </a:cubicBezTo>
                      <a:close/>
                      <a:moveTo>
                        <a:pt x="26749" y="21204"/>
                      </a:moveTo>
                      <a:cubicBezTo>
                        <a:pt x="26643" y="21204"/>
                        <a:pt x="26552" y="21284"/>
                        <a:pt x="26542" y="21394"/>
                      </a:cubicBezTo>
                      <a:lnTo>
                        <a:pt x="25166" y="28301"/>
                      </a:lnTo>
                      <a:lnTo>
                        <a:pt x="19067" y="28301"/>
                      </a:lnTo>
                      <a:cubicBezTo>
                        <a:pt x="19060" y="28300"/>
                        <a:pt x="19052" y="28299"/>
                        <a:pt x="19045" y="28299"/>
                      </a:cubicBezTo>
                      <a:cubicBezTo>
                        <a:pt x="18930" y="28299"/>
                        <a:pt x="18835" y="28392"/>
                        <a:pt x="18835" y="28509"/>
                      </a:cubicBezTo>
                      <a:cubicBezTo>
                        <a:pt x="18835" y="28626"/>
                        <a:pt x="18931" y="28721"/>
                        <a:pt x="19046" y="28721"/>
                      </a:cubicBezTo>
                      <a:cubicBezTo>
                        <a:pt x="19053" y="28721"/>
                        <a:pt x="19060" y="28720"/>
                        <a:pt x="19067" y="28719"/>
                      </a:cubicBezTo>
                      <a:lnTo>
                        <a:pt x="25511" y="28719"/>
                      </a:lnTo>
                      <a:lnTo>
                        <a:pt x="26953" y="21476"/>
                      </a:lnTo>
                      <a:cubicBezTo>
                        <a:pt x="26989" y="21356"/>
                        <a:pt x="26915" y="21231"/>
                        <a:pt x="26793" y="21208"/>
                      </a:cubicBezTo>
                      <a:cubicBezTo>
                        <a:pt x="26778" y="21205"/>
                        <a:pt x="26764" y="21204"/>
                        <a:pt x="26749" y="212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5"/>
                <p:cNvSpPr/>
                <p:nvPr/>
              </p:nvSpPr>
              <p:spPr>
                <a:xfrm>
                  <a:off x="-3030235" y="1810847"/>
                  <a:ext cx="573627" cy="94765"/>
                </a:xfrm>
                <a:custGeom>
                  <a:rect b="b" l="l" r="r" t="t"/>
                  <a:pathLst>
                    <a:path extrusionOk="0" h="4420" w="26755">
                      <a:moveTo>
                        <a:pt x="880" y="1"/>
                      </a:moveTo>
                      <a:lnTo>
                        <a:pt x="1" y="4419"/>
                      </a:lnTo>
                      <a:lnTo>
                        <a:pt x="25873" y="4419"/>
                      </a:lnTo>
                      <a:lnTo>
                        <a:pt x="267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5"/>
                <p:cNvSpPr/>
                <p:nvPr/>
              </p:nvSpPr>
              <p:spPr>
                <a:xfrm>
                  <a:off x="-3053561" y="1927759"/>
                  <a:ext cx="573670" cy="94786"/>
                </a:xfrm>
                <a:custGeom>
                  <a:rect b="b" l="l" r="r" t="t"/>
                  <a:pathLst>
                    <a:path extrusionOk="0" h="4421" w="26757">
                      <a:moveTo>
                        <a:pt x="882" y="0"/>
                      </a:moveTo>
                      <a:lnTo>
                        <a:pt x="0" y="4421"/>
                      </a:lnTo>
                      <a:lnTo>
                        <a:pt x="25874" y="4421"/>
                      </a:lnTo>
                      <a:lnTo>
                        <a:pt x="267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5"/>
                <p:cNvSpPr/>
                <p:nvPr/>
              </p:nvSpPr>
              <p:spPr>
                <a:xfrm>
                  <a:off x="-3012868" y="2114030"/>
                  <a:ext cx="411026" cy="129691"/>
                </a:xfrm>
                <a:custGeom>
                  <a:rect b="b" l="l" r="r" t="t"/>
                  <a:pathLst>
                    <a:path extrusionOk="0" h="6049" w="19171">
                      <a:moveTo>
                        <a:pt x="3340" y="0"/>
                      </a:moveTo>
                      <a:cubicBezTo>
                        <a:pt x="1898" y="0"/>
                        <a:pt x="656" y="1019"/>
                        <a:pt x="374" y="2434"/>
                      </a:cubicBezTo>
                      <a:cubicBezTo>
                        <a:pt x="1" y="4305"/>
                        <a:pt x="1432" y="6048"/>
                        <a:pt x="3340" y="6048"/>
                      </a:cubicBezTo>
                      <a:lnTo>
                        <a:pt x="15832" y="6048"/>
                      </a:lnTo>
                      <a:cubicBezTo>
                        <a:pt x="17274" y="6048"/>
                        <a:pt x="18516" y="5029"/>
                        <a:pt x="18798" y="3617"/>
                      </a:cubicBezTo>
                      <a:cubicBezTo>
                        <a:pt x="19170" y="1745"/>
                        <a:pt x="17739" y="0"/>
                        <a:pt x="158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5"/>
                <p:cNvSpPr/>
                <p:nvPr/>
              </p:nvSpPr>
              <p:spPr>
                <a:xfrm>
                  <a:off x="-2898357" y="1205853"/>
                  <a:ext cx="409397" cy="486366"/>
                </a:xfrm>
                <a:custGeom>
                  <a:rect b="b" l="l" r="r" t="t"/>
                  <a:pathLst>
                    <a:path extrusionOk="0" h="22685" w="19095">
                      <a:moveTo>
                        <a:pt x="13380" y="0"/>
                      </a:moveTo>
                      <a:cubicBezTo>
                        <a:pt x="12914" y="0"/>
                        <a:pt x="12425" y="23"/>
                        <a:pt x="11916" y="69"/>
                      </a:cubicBezTo>
                      <a:cubicBezTo>
                        <a:pt x="8110" y="412"/>
                        <a:pt x="6746" y="4399"/>
                        <a:pt x="6746" y="4399"/>
                      </a:cubicBezTo>
                      <a:cubicBezTo>
                        <a:pt x="4870" y="11009"/>
                        <a:pt x="7268" y="13287"/>
                        <a:pt x="7617" y="14226"/>
                      </a:cubicBezTo>
                      <a:cubicBezTo>
                        <a:pt x="7969" y="15167"/>
                        <a:pt x="7661" y="15611"/>
                        <a:pt x="6969" y="16396"/>
                      </a:cubicBezTo>
                      <a:cubicBezTo>
                        <a:pt x="6274" y="17182"/>
                        <a:pt x="3173" y="16948"/>
                        <a:pt x="1946" y="18114"/>
                      </a:cubicBezTo>
                      <a:cubicBezTo>
                        <a:pt x="716" y="19280"/>
                        <a:pt x="1" y="22684"/>
                        <a:pt x="1" y="22684"/>
                      </a:cubicBezTo>
                      <a:lnTo>
                        <a:pt x="17478" y="22684"/>
                      </a:lnTo>
                      <a:cubicBezTo>
                        <a:pt x="17478" y="22684"/>
                        <a:pt x="17429" y="20306"/>
                        <a:pt x="17113" y="18735"/>
                      </a:cubicBezTo>
                      <a:cubicBezTo>
                        <a:pt x="16798" y="17165"/>
                        <a:pt x="13739" y="17057"/>
                        <a:pt x="13029" y="16598"/>
                      </a:cubicBezTo>
                      <a:cubicBezTo>
                        <a:pt x="12320" y="16139"/>
                        <a:pt x="12941" y="15758"/>
                        <a:pt x="13469" y="14630"/>
                      </a:cubicBezTo>
                      <a:cubicBezTo>
                        <a:pt x="13998" y="13504"/>
                        <a:pt x="16471" y="11856"/>
                        <a:pt x="17240" y="9950"/>
                      </a:cubicBezTo>
                      <a:cubicBezTo>
                        <a:pt x="18008" y="8045"/>
                        <a:pt x="19094" y="5092"/>
                        <a:pt x="18734" y="2877"/>
                      </a:cubicBezTo>
                      <a:cubicBezTo>
                        <a:pt x="18424" y="957"/>
                        <a:pt x="16393" y="0"/>
                        <a:pt x="13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5"/>
                <p:cNvSpPr/>
                <p:nvPr/>
              </p:nvSpPr>
              <p:spPr>
                <a:xfrm>
                  <a:off x="-1806194" y="193497"/>
                  <a:ext cx="553860" cy="442522"/>
                </a:xfrm>
                <a:custGeom>
                  <a:rect b="b" l="l" r="r" t="t"/>
                  <a:pathLst>
                    <a:path extrusionOk="0" h="20640" w="25833">
                      <a:moveTo>
                        <a:pt x="15655" y="1269"/>
                      </a:moveTo>
                      <a:cubicBezTo>
                        <a:pt x="18802" y="1269"/>
                        <a:pt x="20924" y="3203"/>
                        <a:pt x="20507" y="5712"/>
                      </a:cubicBezTo>
                      <a:lnTo>
                        <a:pt x="8320" y="6143"/>
                      </a:lnTo>
                      <a:cubicBezTo>
                        <a:pt x="8966" y="3554"/>
                        <a:pt x="12088" y="1392"/>
                        <a:pt x="15380" y="1274"/>
                      </a:cubicBezTo>
                      <a:cubicBezTo>
                        <a:pt x="15473" y="1271"/>
                        <a:pt x="15564" y="1269"/>
                        <a:pt x="15655" y="1269"/>
                      </a:cubicBezTo>
                      <a:close/>
                      <a:moveTo>
                        <a:pt x="13758" y="9634"/>
                      </a:moveTo>
                      <a:cubicBezTo>
                        <a:pt x="15130" y="9634"/>
                        <a:pt x="16041" y="10490"/>
                        <a:pt x="15814" y="11589"/>
                      </a:cubicBezTo>
                      <a:cubicBezTo>
                        <a:pt x="15633" y="12457"/>
                        <a:pt x="14804" y="13219"/>
                        <a:pt x="13781" y="13551"/>
                      </a:cubicBezTo>
                      <a:lnTo>
                        <a:pt x="14576" y="16667"/>
                      </a:lnTo>
                      <a:lnTo>
                        <a:pt x="9707" y="16840"/>
                      </a:lnTo>
                      <a:lnTo>
                        <a:pt x="9707" y="16840"/>
                      </a:lnTo>
                      <a:lnTo>
                        <a:pt x="11823" y="13608"/>
                      </a:lnTo>
                      <a:cubicBezTo>
                        <a:pt x="10953" y="13335"/>
                        <a:pt x="10442" y="12627"/>
                        <a:pt x="10621" y="11773"/>
                      </a:cubicBezTo>
                      <a:cubicBezTo>
                        <a:pt x="10854" y="10644"/>
                        <a:pt x="12210" y="9686"/>
                        <a:pt x="13640" y="9636"/>
                      </a:cubicBezTo>
                      <a:cubicBezTo>
                        <a:pt x="13679" y="9634"/>
                        <a:pt x="13719" y="9634"/>
                        <a:pt x="13758" y="9634"/>
                      </a:cubicBezTo>
                      <a:close/>
                      <a:moveTo>
                        <a:pt x="15995" y="1"/>
                      </a:moveTo>
                      <a:cubicBezTo>
                        <a:pt x="15879" y="1"/>
                        <a:pt x="15762" y="3"/>
                        <a:pt x="15644" y="7"/>
                      </a:cubicBezTo>
                      <a:cubicBezTo>
                        <a:pt x="11463" y="154"/>
                        <a:pt x="7499" y="2918"/>
                        <a:pt x="6709" y="6202"/>
                      </a:cubicBezTo>
                      <a:lnTo>
                        <a:pt x="5518" y="6244"/>
                      </a:lnTo>
                      <a:cubicBezTo>
                        <a:pt x="4013" y="6297"/>
                        <a:pt x="2590" y="7303"/>
                        <a:pt x="2341" y="8493"/>
                      </a:cubicBezTo>
                      <a:lnTo>
                        <a:pt x="245" y="18574"/>
                      </a:lnTo>
                      <a:cubicBezTo>
                        <a:pt x="1" y="19735"/>
                        <a:pt x="962" y="20639"/>
                        <a:pt x="2402" y="20639"/>
                      </a:cubicBezTo>
                      <a:cubicBezTo>
                        <a:pt x="2443" y="20639"/>
                        <a:pt x="2483" y="20639"/>
                        <a:pt x="2524" y="20637"/>
                      </a:cubicBezTo>
                      <a:lnTo>
                        <a:pt x="20313" y="20006"/>
                      </a:lnTo>
                      <a:cubicBezTo>
                        <a:pt x="21818" y="19953"/>
                        <a:pt x="23245" y="18945"/>
                        <a:pt x="23494" y="17749"/>
                      </a:cubicBezTo>
                      <a:lnTo>
                        <a:pt x="25590" y="7668"/>
                      </a:lnTo>
                      <a:cubicBezTo>
                        <a:pt x="25832" y="6511"/>
                        <a:pt x="24869" y="5611"/>
                        <a:pt x="23429" y="5611"/>
                      </a:cubicBezTo>
                      <a:cubicBezTo>
                        <a:pt x="23389" y="5611"/>
                        <a:pt x="23348" y="5612"/>
                        <a:pt x="23306" y="5613"/>
                      </a:cubicBezTo>
                      <a:lnTo>
                        <a:pt x="22117" y="5657"/>
                      </a:lnTo>
                      <a:cubicBezTo>
                        <a:pt x="22675" y="2474"/>
                        <a:pt x="19986" y="1"/>
                        <a:pt x="159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2" name="Google Shape;1412;p45"/>
            <p:cNvGrpSpPr/>
            <p:nvPr/>
          </p:nvGrpSpPr>
          <p:grpSpPr>
            <a:xfrm>
              <a:off x="770699" y="1260745"/>
              <a:ext cx="1564831" cy="3239698"/>
              <a:chOff x="-4699296" y="873275"/>
              <a:chExt cx="1715071" cy="3550743"/>
            </a:xfrm>
          </p:grpSpPr>
          <p:sp>
            <p:nvSpPr>
              <p:cNvPr id="1413" name="Google Shape;1413;p45"/>
              <p:cNvSpPr/>
              <p:nvPr/>
            </p:nvSpPr>
            <p:spPr>
              <a:xfrm>
                <a:off x="-4439550" y="1560727"/>
                <a:ext cx="386370" cy="1145689"/>
              </a:xfrm>
              <a:custGeom>
                <a:rect b="b" l="l" r="r" t="t"/>
                <a:pathLst>
                  <a:path extrusionOk="0" h="53437" w="18021">
                    <a:moveTo>
                      <a:pt x="12718" y="0"/>
                    </a:moveTo>
                    <a:cubicBezTo>
                      <a:pt x="12718" y="0"/>
                      <a:pt x="3352" y="16353"/>
                      <a:pt x="1676" y="20361"/>
                    </a:cubicBezTo>
                    <a:cubicBezTo>
                      <a:pt x="1" y="24367"/>
                      <a:pt x="93" y="24154"/>
                      <a:pt x="47" y="25710"/>
                    </a:cubicBezTo>
                    <a:cubicBezTo>
                      <a:pt x="1" y="27264"/>
                      <a:pt x="7941" y="48987"/>
                      <a:pt x="8859" y="50004"/>
                    </a:cubicBezTo>
                    <a:cubicBezTo>
                      <a:pt x="9578" y="50804"/>
                      <a:pt x="10505" y="50890"/>
                      <a:pt x="10869" y="50890"/>
                    </a:cubicBezTo>
                    <a:cubicBezTo>
                      <a:pt x="10968" y="50890"/>
                      <a:pt x="11025" y="50883"/>
                      <a:pt x="11025" y="50883"/>
                    </a:cubicBezTo>
                    <a:lnTo>
                      <a:pt x="12126" y="53437"/>
                    </a:lnTo>
                    <a:lnTo>
                      <a:pt x="18021" y="52467"/>
                    </a:lnTo>
                    <a:lnTo>
                      <a:pt x="17566" y="50374"/>
                    </a:lnTo>
                    <a:lnTo>
                      <a:pt x="15419" y="703"/>
                    </a:lnTo>
                    <a:lnTo>
                      <a:pt x="127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3213118" y="1584998"/>
                <a:ext cx="72767" cy="203530"/>
              </a:xfrm>
              <a:custGeom>
                <a:rect b="b" l="l" r="r" t="t"/>
                <a:pathLst>
                  <a:path extrusionOk="0" h="9493" w="3394">
                    <a:moveTo>
                      <a:pt x="2516" y="1"/>
                    </a:moveTo>
                    <a:cubicBezTo>
                      <a:pt x="2296" y="1"/>
                      <a:pt x="2112" y="158"/>
                      <a:pt x="2108" y="504"/>
                    </a:cubicBezTo>
                    <a:cubicBezTo>
                      <a:pt x="2097" y="1287"/>
                      <a:pt x="407" y="4988"/>
                      <a:pt x="203" y="5998"/>
                    </a:cubicBezTo>
                    <a:cubicBezTo>
                      <a:pt x="0" y="7009"/>
                      <a:pt x="129" y="9493"/>
                      <a:pt x="129" y="9493"/>
                    </a:cubicBezTo>
                    <a:lnTo>
                      <a:pt x="2781" y="4339"/>
                    </a:lnTo>
                    <a:cubicBezTo>
                      <a:pt x="2781" y="4339"/>
                      <a:pt x="3394" y="1487"/>
                      <a:pt x="3221" y="693"/>
                    </a:cubicBezTo>
                    <a:cubicBezTo>
                      <a:pt x="3124" y="252"/>
                      <a:pt x="2792" y="1"/>
                      <a:pt x="2516" y="1"/>
                    </a:cubicBezTo>
                    <a:close/>
                  </a:path>
                </a:pathLst>
              </a:custGeom>
              <a:solidFill>
                <a:srgbClr val="FFC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4699296" y="3886710"/>
                <a:ext cx="531390" cy="502446"/>
              </a:xfrm>
              <a:custGeom>
                <a:rect b="b" l="l" r="r" t="t"/>
                <a:pathLst>
                  <a:path extrusionOk="0" h="23435" w="24785">
                    <a:moveTo>
                      <a:pt x="7535" y="1"/>
                    </a:moveTo>
                    <a:cubicBezTo>
                      <a:pt x="7535" y="1"/>
                      <a:pt x="7278" y="937"/>
                      <a:pt x="4895" y="5493"/>
                    </a:cubicBezTo>
                    <a:cubicBezTo>
                      <a:pt x="1861" y="7581"/>
                      <a:pt x="0" y="11114"/>
                      <a:pt x="0" y="11114"/>
                    </a:cubicBezTo>
                    <a:lnTo>
                      <a:pt x="21342" y="23435"/>
                    </a:lnTo>
                    <a:cubicBezTo>
                      <a:pt x="24785" y="16094"/>
                      <a:pt x="14481" y="9744"/>
                      <a:pt x="13424" y="9744"/>
                    </a:cubicBezTo>
                    <a:cubicBezTo>
                      <a:pt x="13388" y="9744"/>
                      <a:pt x="13363" y="9751"/>
                      <a:pt x="13349" y="9766"/>
                    </a:cubicBezTo>
                    <a:lnTo>
                      <a:pt x="15077" y="5598"/>
                    </a:lnTo>
                    <a:lnTo>
                      <a:pt x="75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4594304" y="3886710"/>
                <a:ext cx="218281" cy="226278"/>
              </a:xfrm>
              <a:custGeom>
                <a:rect b="b" l="l" r="r" t="t"/>
                <a:pathLst>
                  <a:path extrusionOk="0" h="10554" w="10181">
                    <a:moveTo>
                      <a:pt x="2638" y="1"/>
                    </a:moveTo>
                    <a:cubicBezTo>
                      <a:pt x="2638" y="1"/>
                      <a:pt x="2381" y="935"/>
                      <a:pt x="0" y="5493"/>
                    </a:cubicBezTo>
                    <a:cubicBezTo>
                      <a:pt x="2600" y="9584"/>
                      <a:pt x="4803" y="10554"/>
                      <a:pt x="6308" y="10554"/>
                    </a:cubicBezTo>
                    <a:cubicBezTo>
                      <a:pt x="7664" y="10554"/>
                      <a:pt x="8452" y="9766"/>
                      <a:pt x="8452" y="9766"/>
                    </a:cubicBezTo>
                    <a:lnTo>
                      <a:pt x="10180" y="5598"/>
                    </a:lnTo>
                    <a:lnTo>
                      <a:pt x="2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4679314" y="4079885"/>
                <a:ext cx="453006" cy="263326"/>
              </a:xfrm>
              <a:custGeom>
                <a:rect b="b" l="l" r="r" t="t"/>
                <a:pathLst>
                  <a:path extrusionOk="0" h="12282" w="21129">
                    <a:moveTo>
                      <a:pt x="298" y="0"/>
                    </a:moveTo>
                    <a:cubicBezTo>
                      <a:pt x="115" y="0"/>
                      <a:pt x="0" y="257"/>
                      <a:pt x="180" y="386"/>
                    </a:cubicBezTo>
                    <a:lnTo>
                      <a:pt x="20737" y="12252"/>
                    </a:lnTo>
                    <a:cubicBezTo>
                      <a:pt x="20768" y="12271"/>
                      <a:pt x="20804" y="12282"/>
                      <a:pt x="20842" y="12282"/>
                    </a:cubicBezTo>
                    <a:cubicBezTo>
                      <a:pt x="21052" y="12278"/>
                      <a:pt x="21128" y="12000"/>
                      <a:pt x="20947" y="11890"/>
                    </a:cubicBezTo>
                    <a:lnTo>
                      <a:pt x="391" y="22"/>
                    </a:lnTo>
                    <a:cubicBezTo>
                      <a:pt x="358" y="7"/>
                      <a:pt x="327" y="0"/>
                      <a:pt x="2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5"/>
              <p:cNvSpPr/>
              <p:nvPr/>
            </p:nvSpPr>
            <p:spPr>
              <a:xfrm>
                <a:off x="-4436034" y="4101239"/>
                <a:ext cx="140947" cy="128833"/>
              </a:xfrm>
              <a:custGeom>
                <a:rect b="b" l="l" r="r" t="t"/>
                <a:pathLst>
                  <a:path extrusionOk="0" h="6009" w="6574">
                    <a:moveTo>
                      <a:pt x="2822" y="1"/>
                    </a:moveTo>
                    <a:cubicBezTo>
                      <a:pt x="2770" y="1"/>
                      <a:pt x="2718" y="20"/>
                      <a:pt x="2676" y="59"/>
                    </a:cubicBezTo>
                    <a:cubicBezTo>
                      <a:pt x="2226" y="413"/>
                      <a:pt x="1" y="2234"/>
                      <a:pt x="348" y="3251"/>
                    </a:cubicBezTo>
                    <a:cubicBezTo>
                      <a:pt x="645" y="4116"/>
                      <a:pt x="2472" y="5537"/>
                      <a:pt x="3405" y="5903"/>
                    </a:cubicBezTo>
                    <a:cubicBezTo>
                      <a:pt x="3584" y="5973"/>
                      <a:pt x="3731" y="6008"/>
                      <a:pt x="3855" y="6008"/>
                    </a:cubicBezTo>
                    <a:cubicBezTo>
                      <a:pt x="3859" y="6008"/>
                      <a:pt x="3863" y="6009"/>
                      <a:pt x="3867" y="6009"/>
                    </a:cubicBezTo>
                    <a:cubicBezTo>
                      <a:pt x="3943" y="6009"/>
                      <a:pt x="4017" y="5990"/>
                      <a:pt x="4085" y="5954"/>
                    </a:cubicBezTo>
                    <a:cubicBezTo>
                      <a:pt x="4634" y="5661"/>
                      <a:pt x="6289" y="3478"/>
                      <a:pt x="6476" y="3230"/>
                    </a:cubicBezTo>
                    <a:cubicBezTo>
                      <a:pt x="6574" y="3070"/>
                      <a:pt x="6439" y="2907"/>
                      <a:pt x="6292" y="2907"/>
                    </a:cubicBezTo>
                    <a:cubicBezTo>
                      <a:pt x="6240" y="2907"/>
                      <a:pt x="6186" y="2928"/>
                      <a:pt x="6141" y="2977"/>
                    </a:cubicBezTo>
                    <a:cubicBezTo>
                      <a:pt x="5455" y="3886"/>
                      <a:pt x="4238" y="5398"/>
                      <a:pt x="3889" y="5585"/>
                    </a:cubicBezTo>
                    <a:cubicBezTo>
                      <a:pt x="3889" y="5585"/>
                      <a:pt x="3879" y="5589"/>
                      <a:pt x="3855" y="5589"/>
                    </a:cubicBezTo>
                    <a:cubicBezTo>
                      <a:pt x="3800" y="5589"/>
                      <a:pt x="3668" y="5570"/>
                      <a:pt x="3407" y="5446"/>
                    </a:cubicBezTo>
                    <a:cubicBezTo>
                      <a:pt x="2479" y="5013"/>
                      <a:pt x="965" y="3756"/>
                      <a:pt x="746" y="3116"/>
                    </a:cubicBezTo>
                    <a:cubicBezTo>
                      <a:pt x="559" y="2573"/>
                      <a:pt x="1914" y="1194"/>
                      <a:pt x="2935" y="388"/>
                    </a:cubicBezTo>
                    <a:cubicBezTo>
                      <a:pt x="3041" y="322"/>
                      <a:pt x="3066" y="179"/>
                      <a:pt x="2988" y="80"/>
                    </a:cubicBezTo>
                    <a:cubicBezTo>
                      <a:pt x="2946" y="28"/>
                      <a:pt x="2884" y="1"/>
                      <a:pt x="28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4396091" y="4124501"/>
                <a:ext cx="72146" cy="64770"/>
              </a:xfrm>
              <a:custGeom>
                <a:rect b="b" l="l" r="r" t="t"/>
                <a:pathLst>
                  <a:path extrusionOk="0" h="3021" w="3365">
                    <a:moveTo>
                      <a:pt x="2081" y="0"/>
                    </a:moveTo>
                    <a:cubicBezTo>
                      <a:pt x="2033" y="0"/>
                      <a:pt x="1985" y="16"/>
                      <a:pt x="1946" y="50"/>
                    </a:cubicBezTo>
                    <a:cubicBezTo>
                      <a:pt x="1357" y="469"/>
                      <a:pt x="1" y="1509"/>
                      <a:pt x="91" y="2100"/>
                    </a:cubicBezTo>
                    <a:cubicBezTo>
                      <a:pt x="148" y="2439"/>
                      <a:pt x="359" y="2732"/>
                      <a:pt x="662" y="2894"/>
                    </a:cubicBezTo>
                    <a:cubicBezTo>
                      <a:pt x="809" y="2976"/>
                      <a:pt x="973" y="3020"/>
                      <a:pt x="1144" y="3020"/>
                    </a:cubicBezTo>
                    <a:cubicBezTo>
                      <a:pt x="1268" y="3020"/>
                      <a:pt x="1392" y="2995"/>
                      <a:pt x="1508" y="2945"/>
                    </a:cubicBezTo>
                    <a:cubicBezTo>
                      <a:pt x="1999" y="2726"/>
                      <a:pt x="3146" y="1385"/>
                      <a:pt x="3274" y="1233"/>
                    </a:cubicBezTo>
                    <a:cubicBezTo>
                      <a:pt x="3365" y="1147"/>
                      <a:pt x="3361" y="1001"/>
                      <a:pt x="3266" y="921"/>
                    </a:cubicBezTo>
                    <a:cubicBezTo>
                      <a:pt x="3226" y="888"/>
                      <a:pt x="3177" y="871"/>
                      <a:pt x="3129" y="871"/>
                    </a:cubicBezTo>
                    <a:cubicBezTo>
                      <a:pt x="3063" y="871"/>
                      <a:pt x="2998" y="902"/>
                      <a:pt x="2956" y="961"/>
                    </a:cubicBezTo>
                    <a:cubicBezTo>
                      <a:pt x="2491" y="1509"/>
                      <a:pt x="1641" y="2427"/>
                      <a:pt x="1335" y="2561"/>
                    </a:cubicBezTo>
                    <a:cubicBezTo>
                      <a:pt x="1275" y="2589"/>
                      <a:pt x="1209" y="2603"/>
                      <a:pt x="1141" y="2603"/>
                    </a:cubicBezTo>
                    <a:cubicBezTo>
                      <a:pt x="1049" y="2603"/>
                      <a:pt x="953" y="2577"/>
                      <a:pt x="862" y="2528"/>
                    </a:cubicBezTo>
                    <a:cubicBezTo>
                      <a:pt x="672" y="2427"/>
                      <a:pt x="542" y="2246"/>
                      <a:pt x="506" y="2037"/>
                    </a:cubicBezTo>
                    <a:cubicBezTo>
                      <a:pt x="474" y="1827"/>
                      <a:pt x="1274" y="1044"/>
                      <a:pt x="2188" y="393"/>
                    </a:cubicBezTo>
                    <a:cubicBezTo>
                      <a:pt x="2293" y="330"/>
                      <a:pt x="2323" y="189"/>
                      <a:pt x="2253" y="88"/>
                    </a:cubicBezTo>
                    <a:cubicBezTo>
                      <a:pt x="2212" y="31"/>
                      <a:pt x="2146" y="0"/>
                      <a:pt x="20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5"/>
              <p:cNvSpPr/>
              <p:nvPr/>
            </p:nvSpPr>
            <p:spPr>
              <a:xfrm>
                <a:off x="-4574729" y="2725670"/>
                <a:ext cx="736936" cy="1368815"/>
              </a:xfrm>
              <a:custGeom>
                <a:rect b="b" l="l" r="r" t="t"/>
                <a:pathLst>
                  <a:path extrusionOk="0" h="63844" w="34372">
                    <a:moveTo>
                      <a:pt x="26374" y="1"/>
                    </a:moveTo>
                    <a:lnTo>
                      <a:pt x="19423" y="1611"/>
                    </a:lnTo>
                    <a:lnTo>
                      <a:pt x="13236" y="35310"/>
                    </a:lnTo>
                    <a:lnTo>
                      <a:pt x="1" y="56149"/>
                    </a:lnTo>
                    <a:lnTo>
                      <a:pt x="12747" y="63844"/>
                    </a:lnTo>
                    <a:cubicBezTo>
                      <a:pt x="12747" y="63844"/>
                      <a:pt x="29018" y="42512"/>
                      <a:pt x="29816" y="40287"/>
                    </a:cubicBezTo>
                    <a:cubicBezTo>
                      <a:pt x="30614" y="38062"/>
                      <a:pt x="34371" y="23810"/>
                      <a:pt x="34371" y="23810"/>
                    </a:cubicBezTo>
                    <a:lnTo>
                      <a:pt x="26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3854645" y="4136894"/>
                <a:ext cx="531648" cy="287124"/>
              </a:xfrm>
              <a:custGeom>
                <a:rect b="b" l="l" r="r" t="t"/>
                <a:pathLst>
                  <a:path extrusionOk="0" h="13392" w="24797">
                    <a:moveTo>
                      <a:pt x="1124" y="0"/>
                    </a:moveTo>
                    <a:lnTo>
                      <a:pt x="1124" y="0"/>
                    </a:lnTo>
                    <a:cubicBezTo>
                      <a:pt x="1124" y="0"/>
                      <a:pt x="1368" y="939"/>
                      <a:pt x="1585" y="6076"/>
                    </a:cubicBezTo>
                    <a:cubicBezTo>
                      <a:pt x="0" y="9402"/>
                      <a:pt x="156" y="13391"/>
                      <a:pt x="156" y="13391"/>
                    </a:cubicBezTo>
                    <a:lnTo>
                      <a:pt x="24796" y="13391"/>
                    </a:lnTo>
                    <a:cubicBezTo>
                      <a:pt x="24232" y="6749"/>
                      <a:pt x="15951" y="5333"/>
                      <a:pt x="12516" y="5333"/>
                    </a:cubicBezTo>
                    <a:cubicBezTo>
                      <a:pt x="11631" y="5333"/>
                      <a:pt x="11068" y="5427"/>
                      <a:pt x="11042" y="5550"/>
                    </a:cubicBezTo>
                    <a:lnTo>
                      <a:pt x="10454" y="1076"/>
                    </a:lnTo>
                    <a:lnTo>
                      <a:pt x="11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3830547" y="4136894"/>
                <a:ext cx="212599" cy="168218"/>
              </a:xfrm>
              <a:custGeom>
                <a:rect b="b" l="l" r="r" t="t"/>
                <a:pathLst>
                  <a:path extrusionOk="0" h="7846" w="9916">
                    <a:moveTo>
                      <a:pt x="0" y="0"/>
                    </a:moveTo>
                    <a:lnTo>
                      <a:pt x="0" y="0"/>
                    </a:lnTo>
                    <a:cubicBezTo>
                      <a:pt x="0" y="0"/>
                      <a:pt x="244" y="939"/>
                      <a:pt x="461" y="6078"/>
                    </a:cubicBezTo>
                    <a:cubicBezTo>
                      <a:pt x="2977" y="7391"/>
                      <a:pt x="4841" y="7845"/>
                      <a:pt x="6214" y="7845"/>
                    </a:cubicBezTo>
                    <a:cubicBezTo>
                      <a:pt x="9300" y="7845"/>
                      <a:pt x="9915" y="5552"/>
                      <a:pt x="9915" y="5552"/>
                    </a:cubicBezTo>
                    <a:lnTo>
                      <a:pt x="9330" y="107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3853209" y="4371168"/>
                <a:ext cx="517969" cy="9048"/>
              </a:xfrm>
              <a:custGeom>
                <a:rect b="b" l="l" r="r" t="t"/>
                <a:pathLst>
                  <a:path extrusionOk="0" h="422" w="24159">
                    <a:moveTo>
                      <a:pt x="23949" y="0"/>
                    </a:moveTo>
                    <a:cubicBezTo>
                      <a:pt x="23942" y="0"/>
                      <a:pt x="23935" y="0"/>
                      <a:pt x="23927" y="1"/>
                    </a:cubicBezTo>
                    <a:lnTo>
                      <a:pt x="192" y="1"/>
                    </a:lnTo>
                    <a:cubicBezTo>
                      <a:pt x="83" y="12"/>
                      <a:pt x="0" y="102"/>
                      <a:pt x="0" y="212"/>
                    </a:cubicBezTo>
                    <a:cubicBezTo>
                      <a:pt x="0" y="319"/>
                      <a:pt x="83" y="410"/>
                      <a:pt x="192" y="420"/>
                    </a:cubicBezTo>
                    <a:lnTo>
                      <a:pt x="23927" y="420"/>
                    </a:lnTo>
                    <a:cubicBezTo>
                      <a:pt x="23935" y="421"/>
                      <a:pt x="23942" y="421"/>
                      <a:pt x="23949" y="421"/>
                    </a:cubicBezTo>
                    <a:cubicBezTo>
                      <a:pt x="24064" y="421"/>
                      <a:pt x="24159" y="329"/>
                      <a:pt x="24159" y="212"/>
                    </a:cubicBezTo>
                    <a:cubicBezTo>
                      <a:pt x="24159" y="93"/>
                      <a:pt x="24064" y="0"/>
                      <a:pt x="239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4221591" y="2422015"/>
                <a:ext cx="689039" cy="1792384"/>
              </a:xfrm>
              <a:custGeom>
                <a:rect b="b" l="l" r="r" t="t"/>
                <a:pathLst>
                  <a:path extrusionOk="0" h="83600" w="32138">
                    <a:moveTo>
                      <a:pt x="745" y="1"/>
                    </a:moveTo>
                    <a:cubicBezTo>
                      <a:pt x="745" y="1"/>
                      <a:pt x="0" y="10655"/>
                      <a:pt x="535" y="13271"/>
                    </a:cubicBezTo>
                    <a:cubicBezTo>
                      <a:pt x="1072" y="15890"/>
                      <a:pt x="5063" y="20170"/>
                      <a:pt x="7707" y="21753"/>
                    </a:cubicBezTo>
                    <a:cubicBezTo>
                      <a:pt x="10351" y="23336"/>
                      <a:pt x="10168" y="23193"/>
                      <a:pt x="10966" y="26125"/>
                    </a:cubicBezTo>
                    <a:cubicBezTo>
                      <a:pt x="11766" y="29058"/>
                      <a:pt x="15726" y="54359"/>
                      <a:pt x="15726" y="54359"/>
                    </a:cubicBezTo>
                    <a:cubicBezTo>
                      <a:pt x="15281" y="64108"/>
                      <a:pt x="16073" y="73862"/>
                      <a:pt x="16484" y="83600"/>
                    </a:cubicBezTo>
                    <a:lnTo>
                      <a:pt x="30253" y="82970"/>
                    </a:lnTo>
                    <a:cubicBezTo>
                      <a:pt x="30253" y="82970"/>
                      <a:pt x="32137" y="54359"/>
                      <a:pt x="31864" y="51964"/>
                    </a:cubicBezTo>
                    <a:cubicBezTo>
                      <a:pt x="31588" y="49568"/>
                      <a:pt x="28487" y="592"/>
                      <a:pt x="28487" y="592"/>
                    </a:cubicBezTo>
                    <a:lnTo>
                      <a:pt x="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5"/>
              <p:cNvSpPr/>
              <p:nvPr/>
            </p:nvSpPr>
            <p:spPr>
              <a:xfrm>
                <a:off x="-4163960" y="965253"/>
                <a:ext cx="407532" cy="364587"/>
              </a:xfrm>
              <a:custGeom>
                <a:rect b="b" l="l" r="r" t="t"/>
                <a:pathLst>
                  <a:path extrusionOk="0" h="17005" w="19008">
                    <a:moveTo>
                      <a:pt x="11364" y="0"/>
                    </a:moveTo>
                    <a:cubicBezTo>
                      <a:pt x="8085" y="0"/>
                      <a:pt x="4270" y="886"/>
                      <a:pt x="2316" y="2632"/>
                    </a:cubicBezTo>
                    <a:cubicBezTo>
                      <a:pt x="1" y="3125"/>
                      <a:pt x="1099" y="9363"/>
                      <a:pt x="2152" y="11604"/>
                    </a:cubicBezTo>
                    <a:cubicBezTo>
                      <a:pt x="3207" y="13849"/>
                      <a:pt x="8952" y="17004"/>
                      <a:pt x="8952" y="17004"/>
                    </a:cubicBezTo>
                    <a:lnTo>
                      <a:pt x="18282" y="6742"/>
                    </a:lnTo>
                    <a:cubicBezTo>
                      <a:pt x="18282" y="6742"/>
                      <a:pt x="19008" y="3117"/>
                      <a:pt x="16467" y="1163"/>
                    </a:cubicBezTo>
                    <a:cubicBezTo>
                      <a:pt x="15458" y="386"/>
                      <a:pt x="13528" y="0"/>
                      <a:pt x="113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4123760" y="1042265"/>
                <a:ext cx="393081" cy="492584"/>
              </a:xfrm>
              <a:custGeom>
                <a:rect b="b" l="l" r="r" t="t"/>
                <a:pathLst>
                  <a:path extrusionOk="0" h="22975" w="18334">
                    <a:moveTo>
                      <a:pt x="15710" y="0"/>
                    </a:moveTo>
                    <a:lnTo>
                      <a:pt x="15710" y="0"/>
                    </a:lnTo>
                    <a:cubicBezTo>
                      <a:pt x="15710" y="0"/>
                      <a:pt x="15710" y="1"/>
                      <a:pt x="15711" y="3"/>
                    </a:cubicBezTo>
                    <a:lnTo>
                      <a:pt x="15711" y="3"/>
                    </a:lnTo>
                    <a:cubicBezTo>
                      <a:pt x="15711" y="3"/>
                      <a:pt x="15711" y="3"/>
                      <a:pt x="15712" y="2"/>
                    </a:cubicBezTo>
                    <a:lnTo>
                      <a:pt x="15710" y="0"/>
                    </a:lnTo>
                    <a:close/>
                    <a:moveTo>
                      <a:pt x="15711" y="3"/>
                    </a:moveTo>
                    <a:cubicBezTo>
                      <a:pt x="13190" y="1043"/>
                      <a:pt x="9940" y="1210"/>
                      <a:pt x="8119" y="1210"/>
                    </a:cubicBezTo>
                    <a:cubicBezTo>
                      <a:pt x="7262" y="1210"/>
                      <a:pt x="6721" y="1173"/>
                      <a:pt x="6721" y="1173"/>
                    </a:cubicBezTo>
                    <a:lnTo>
                      <a:pt x="6721" y="1173"/>
                    </a:lnTo>
                    <a:cubicBezTo>
                      <a:pt x="6721" y="1173"/>
                      <a:pt x="8003" y="5265"/>
                      <a:pt x="6182" y="5815"/>
                    </a:cubicBezTo>
                    <a:cubicBezTo>
                      <a:pt x="5199" y="6114"/>
                      <a:pt x="4586" y="5680"/>
                      <a:pt x="4504" y="6499"/>
                    </a:cubicBezTo>
                    <a:cubicBezTo>
                      <a:pt x="4451" y="7023"/>
                      <a:pt x="6624" y="9716"/>
                      <a:pt x="6767" y="10421"/>
                    </a:cubicBezTo>
                    <a:cubicBezTo>
                      <a:pt x="6822" y="10693"/>
                      <a:pt x="6704" y="10788"/>
                      <a:pt x="6510" y="10788"/>
                    </a:cubicBezTo>
                    <a:cubicBezTo>
                      <a:pt x="6044" y="10788"/>
                      <a:pt x="5140" y="10236"/>
                      <a:pt x="5140" y="10236"/>
                    </a:cubicBezTo>
                    <a:cubicBezTo>
                      <a:pt x="5140" y="10236"/>
                      <a:pt x="4875" y="8937"/>
                      <a:pt x="4247" y="7781"/>
                    </a:cubicBezTo>
                    <a:cubicBezTo>
                      <a:pt x="3719" y="6743"/>
                      <a:pt x="2960" y="6297"/>
                      <a:pt x="2248" y="6297"/>
                    </a:cubicBezTo>
                    <a:cubicBezTo>
                      <a:pt x="1060" y="6297"/>
                      <a:pt x="1" y="7536"/>
                      <a:pt x="355" y="9337"/>
                    </a:cubicBezTo>
                    <a:cubicBezTo>
                      <a:pt x="791" y="11554"/>
                      <a:pt x="1968" y="13104"/>
                      <a:pt x="3366" y="13104"/>
                    </a:cubicBezTo>
                    <a:cubicBezTo>
                      <a:pt x="3782" y="13104"/>
                      <a:pt x="4218" y="12967"/>
                      <a:pt x="4660" y="12669"/>
                    </a:cubicBezTo>
                    <a:lnTo>
                      <a:pt x="4660" y="12669"/>
                    </a:lnTo>
                    <a:cubicBezTo>
                      <a:pt x="4584" y="16736"/>
                      <a:pt x="4374" y="21911"/>
                      <a:pt x="4374" y="21911"/>
                    </a:cubicBezTo>
                    <a:cubicBezTo>
                      <a:pt x="5507" y="22482"/>
                      <a:pt x="6911" y="22975"/>
                      <a:pt x="8525" y="22975"/>
                    </a:cubicBezTo>
                    <a:cubicBezTo>
                      <a:pt x="9926" y="22975"/>
                      <a:pt x="11484" y="22603"/>
                      <a:pt x="13160" y="21589"/>
                    </a:cubicBezTo>
                    <a:cubicBezTo>
                      <a:pt x="13097" y="21245"/>
                      <a:pt x="12720" y="18974"/>
                      <a:pt x="12680" y="18711"/>
                    </a:cubicBezTo>
                    <a:cubicBezTo>
                      <a:pt x="12335" y="16475"/>
                      <a:pt x="12866" y="16913"/>
                      <a:pt x="14426" y="16454"/>
                    </a:cubicBezTo>
                    <a:cubicBezTo>
                      <a:pt x="16169" y="15940"/>
                      <a:pt x="17823" y="14555"/>
                      <a:pt x="18011" y="11798"/>
                    </a:cubicBezTo>
                    <a:cubicBezTo>
                      <a:pt x="18333" y="7045"/>
                      <a:pt x="15768" y="155"/>
                      <a:pt x="15711" y="3"/>
                    </a:cubicBezTo>
                    <a:close/>
                  </a:path>
                </a:pathLst>
              </a:custGeom>
              <a:solidFill>
                <a:srgbClr val="FFC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5"/>
              <p:cNvSpPr/>
              <p:nvPr/>
            </p:nvSpPr>
            <p:spPr>
              <a:xfrm>
                <a:off x="-4098375" y="1204609"/>
                <a:ext cx="64513" cy="93307"/>
              </a:xfrm>
              <a:custGeom>
                <a:rect b="b" l="l" r="r" t="t"/>
                <a:pathLst>
                  <a:path extrusionOk="0" h="4352" w="3009">
                    <a:moveTo>
                      <a:pt x="1045" y="1"/>
                    </a:moveTo>
                    <a:cubicBezTo>
                      <a:pt x="977" y="1"/>
                      <a:pt x="910" y="8"/>
                      <a:pt x="842" y="22"/>
                    </a:cubicBezTo>
                    <a:cubicBezTo>
                      <a:pt x="337" y="129"/>
                      <a:pt x="57" y="596"/>
                      <a:pt x="45" y="615"/>
                    </a:cubicBezTo>
                    <a:cubicBezTo>
                      <a:pt x="0" y="714"/>
                      <a:pt x="36" y="830"/>
                      <a:pt x="129" y="885"/>
                    </a:cubicBezTo>
                    <a:cubicBezTo>
                      <a:pt x="162" y="904"/>
                      <a:pt x="198" y="914"/>
                      <a:pt x="235" y="914"/>
                    </a:cubicBezTo>
                    <a:cubicBezTo>
                      <a:pt x="300" y="914"/>
                      <a:pt x="365" y="883"/>
                      <a:pt x="407" y="828"/>
                    </a:cubicBezTo>
                    <a:cubicBezTo>
                      <a:pt x="409" y="826"/>
                      <a:pt x="609" y="497"/>
                      <a:pt x="931" y="432"/>
                    </a:cubicBezTo>
                    <a:cubicBezTo>
                      <a:pt x="969" y="424"/>
                      <a:pt x="1008" y="420"/>
                      <a:pt x="1047" y="420"/>
                    </a:cubicBezTo>
                    <a:cubicBezTo>
                      <a:pt x="1204" y="420"/>
                      <a:pt x="1370" y="484"/>
                      <a:pt x="1543" y="609"/>
                    </a:cubicBezTo>
                    <a:cubicBezTo>
                      <a:pt x="2019" y="952"/>
                      <a:pt x="2459" y="1941"/>
                      <a:pt x="2545" y="2861"/>
                    </a:cubicBezTo>
                    <a:cubicBezTo>
                      <a:pt x="2594" y="3386"/>
                      <a:pt x="2516" y="3800"/>
                      <a:pt x="2329" y="3998"/>
                    </a:cubicBezTo>
                    <a:cubicBezTo>
                      <a:pt x="2204" y="4131"/>
                      <a:pt x="2299" y="4350"/>
                      <a:pt x="2482" y="4352"/>
                    </a:cubicBezTo>
                    <a:cubicBezTo>
                      <a:pt x="2539" y="4352"/>
                      <a:pt x="2594" y="4329"/>
                      <a:pt x="2634" y="4287"/>
                    </a:cubicBezTo>
                    <a:cubicBezTo>
                      <a:pt x="2985" y="3916"/>
                      <a:pt x="3009" y="3285"/>
                      <a:pt x="2964" y="2821"/>
                    </a:cubicBezTo>
                    <a:cubicBezTo>
                      <a:pt x="2880" y="1914"/>
                      <a:pt x="2446" y="746"/>
                      <a:pt x="1790" y="270"/>
                    </a:cubicBezTo>
                    <a:cubicBezTo>
                      <a:pt x="1541" y="90"/>
                      <a:pt x="1291" y="1"/>
                      <a:pt x="10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5"/>
              <p:cNvSpPr/>
              <p:nvPr/>
            </p:nvSpPr>
            <p:spPr>
              <a:xfrm>
                <a:off x="-3823986" y="1157527"/>
                <a:ext cx="56602" cy="97295"/>
              </a:xfrm>
              <a:custGeom>
                <a:rect b="b" l="l" r="r" t="t"/>
                <a:pathLst>
                  <a:path extrusionOk="0" h="4538" w="2640">
                    <a:moveTo>
                      <a:pt x="284" y="0"/>
                    </a:moveTo>
                    <a:cubicBezTo>
                      <a:pt x="134" y="0"/>
                      <a:pt x="1" y="174"/>
                      <a:pt x="109" y="331"/>
                    </a:cubicBezTo>
                    <a:cubicBezTo>
                      <a:pt x="907" y="1270"/>
                      <a:pt x="2077" y="2986"/>
                      <a:pt x="1829" y="3601"/>
                    </a:cubicBezTo>
                    <a:cubicBezTo>
                      <a:pt x="1660" y="4020"/>
                      <a:pt x="1270" y="4118"/>
                      <a:pt x="943" y="4118"/>
                    </a:cubicBezTo>
                    <a:cubicBezTo>
                      <a:pt x="672" y="4118"/>
                      <a:pt x="445" y="4051"/>
                      <a:pt x="425" y="4045"/>
                    </a:cubicBezTo>
                    <a:cubicBezTo>
                      <a:pt x="409" y="4042"/>
                      <a:pt x="393" y="4040"/>
                      <a:pt x="379" y="4040"/>
                    </a:cubicBezTo>
                    <a:cubicBezTo>
                      <a:pt x="164" y="4040"/>
                      <a:pt x="84" y="4352"/>
                      <a:pt x="303" y="4445"/>
                    </a:cubicBezTo>
                    <a:cubicBezTo>
                      <a:pt x="505" y="4506"/>
                      <a:pt x="715" y="4537"/>
                      <a:pt x="926" y="4537"/>
                    </a:cubicBezTo>
                    <a:cubicBezTo>
                      <a:pt x="1416" y="4537"/>
                      <a:pt x="1972" y="4365"/>
                      <a:pt x="2218" y="3756"/>
                    </a:cubicBezTo>
                    <a:cubicBezTo>
                      <a:pt x="2639" y="2710"/>
                      <a:pt x="656" y="329"/>
                      <a:pt x="429" y="62"/>
                    </a:cubicBezTo>
                    <a:cubicBezTo>
                      <a:pt x="384" y="18"/>
                      <a:pt x="333" y="0"/>
                      <a:pt x="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5"/>
              <p:cNvSpPr/>
              <p:nvPr/>
            </p:nvSpPr>
            <p:spPr>
              <a:xfrm>
                <a:off x="-3931701" y="1087032"/>
                <a:ext cx="67600" cy="37048"/>
              </a:xfrm>
              <a:custGeom>
                <a:rect b="b" l="l" r="r" t="t"/>
                <a:pathLst>
                  <a:path extrusionOk="0" h="1728" w="3153">
                    <a:moveTo>
                      <a:pt x="2075" y="0"/>
                    </a:moveTo>
                    <a:cubicBezTo>
                      <a:pt x="1782" y="0"/>
                      <a:pt x="1424" y="105"/>
                      <a:pt x="979" y="380"/>
                    </a:cubicBezTo>
                    <a:cubicBezTo>
                      <a:pt x="97" y="925"/>
                      <a:pt x="1" y="1651"/>
                      <a:pt x="535" y="1723"/>
                    </a:cubicBezTo>
                    <a:cubicBezTo>
                      <a:pt x="562" y="1726"/>
                      <a:pt x="593" y="1728"/>
                      <a:pt x="627" y="1728"/>
                    </a:cubicBezTo>
                    <a:cubicBezTo>
                      <a:pt x="1273" y="1728"/>
                      <a:pt x="3153" y="1096"/>
                      <a:pt x="2771" y="243"/>
                    </a:cubicBezTo>
                    <a:cubicBezTo>
                      <a:pt x="2588" y="101"/>
                      <a:pt x="2362" y="0"/>
                      <a:pt x="2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5"/>
              <p:cNvSpPr/>
              <p:nvPr/>
            </p:nvSpPr>
            <p:spPr>
              <a:xfrm>
                <a:off x="-3827610" y="1073975"/>
                <a:ext cx="51199" cy="28387"/>
              </a:xfrm>
              <a:custGeom>
                <a:rect b="b" l="l" r="r" t="t"/>
                <a:pathLst>
                  <a:path extrusionOk="0" h="1324" w="2388">
                    <a:moveTo>
                      <a:pt x="777" y="0"/>
                    </a:moveTo>
                    <a:cubicBezTo>
                      <a:pt x="425" y="0"/>
                      <a:pt x="214" y="175"/>
                      <a:pt x="76" y="401"/>
                    </a:cubicBezTo>
                    <a:cubicBezTo>
                      <a:pt x="1" y="1080"/>
                      <a:pt x="937" y="1323"/>
                      <a:pt x="1558" y="1323"/>
                    </a:cubicBezTo>
                    <a:cubicBezTo>
                      <a:pt x="1758" y="1323"/>
                      <a:pt x="1926" y="1298"/>
                      <a:pt x="2017" y="1254"/>
                    </a:cubicBezTo>
                    <a:cubicBezTo>
                      <a:pt x="2387" y="1073"/>
                      <a:pt x="2162" y="439"/>
                      <a:pt x="1404" y="140"/>
                    </a:cubicBezTo>
                    <a:cubicBezTo>
                      <a:pt x="1156" y="42"/>
                      <a:pt x="950" y="0"/>
                      <a:pt x="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5"/>
              <p:cNvSpPr/>
              <p:nvPr/>
            </p:nvSpPr>
            <p:spPr>
              <a:xfrm>
                <a:off x="-3888049" y="1151052"/>
                <a:ext cx="24206" cy="30273"/>
              </a:xfrm>
              <a:custGeom>
                <a:rect b="b" l="l" r="r" t="t"/>
                <a:pathLst>
                  <a:path extrusionOk="0" h="1412" w="1129">
                    <a:moveTo>
                      <a:pt x="525" y="1"/>
                    </a:moveTo>
                    <a:cubicBezTo>
                      <a:pt x="508" y="1"/>
                      <a:pt x="491" y="2"/>
                      <a:pt x="474" y="4"/>
                    </a:cubicBezTo>
                    <a:cubicBezTo>
                      <a:pt x="190" y="42"/>
                      <a:pt x="0" y="385"/>
                      <a:pt x="51" y="774"/>
                    </a:cubicBezTo>
                    <a:cubicBezTo>
                      <a:pt x="96" y="1138"/>
                      <a:pt x="341" y="1411"/>
                      <a:pt x="604" y="1411"/>
                    </a:cubicBezTo>
                    <a:cubicBezTo>
                      <a:pt x="621" y="1411"/>
                      <a:pt x="638" y="1410"/>
                      <a:pt x="655" y="1408"/>
                    </a:cubicBezTo>
                    <a:cubicBezTo>
                      <a:pt x="939" y="1372"/>
                      <a:pt x="1129" y="1027"/>
                      <a:pt x="1078" y="640"/>
                    </a:cubicBezTo>
                    <a:cubicBezTo>
                      <a:pt x="1033" y="275"/>
                      <a:pt x="792"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5"/>
              <p:cNvSpPr/>
              <p:nvPr/>
            </p:nvSpPr>
            <p:spPr>
              <a:xfrm>
                <a:off x="-3802975" y="1137931"/>
                <a:ext cx="24249" cy="30252"/>
              </a:xfrm>
              <a:custGeom>
                <a:rect b="b" l="l" r="r" t="t"/>
                <a:pathLst>
                  <a:path extrusionOk="0" h="1411" w="1131">
                    <a:moveTo>
                      <a:pt x="523" y="0"/>
                    </a:moveTo>
                    <a:cubicBezTo>
                      <a:pt x="506" y="0"/>
                      <a:pt x="490" y="1"/>
                      <a:pt x="474" y="3"/>
                    </a:cubicBezTo>
                    <a:cubicBezTo>
                      <a:pt x="190" y="41"/>
                      <a:pt x="0" y="384"/>
                      <a:pt x="49" y="774"/>
                    </a:cubicBezTo>
                    <a:cubicBezTo>
                      <a:pt x="96" y="1138"/>
                      <a:pt x="339" y="1411"/>
                      <a:pt x="606" y="1411"/>
                    </a:cubicBezTo>
                    <a:cubicBezTo>
                      <a:pt x="623" y="1411"/>
                      <a:pt x="640" y="1410"/>
                      <a:pt x="657" y="1407"/>
                    </a:cubicBezTo>
                    <a:cubicBezTo>
                      <a:pt x="941" y="1372"/>
                      <a:pt x="1131" y="1026"/>
                      <a:pt x="1080" y="639"/>
                    </a:cubicBezTo>
                    <a:cubicBezTo>
                      <a:pt x="1033" y="274"/>
                      <a:pt x="789" y="0"/>
                      <a:pt x="5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5"/>
              <p:cNvSpPr/>
              <p:nvPr/>
            </p:nvSpPr>
            <p:spPr>
              <a:xfrm>
                <a:off x="-4080194" y="1231130"/>
                <a:ext cx="34733" cy="31817"/>
              </a:xfrm>
              <a:custGeom>
                <a:rect b="b" l="l" r="r" t="t"/>
                <a:pathLst>
                  <a:path extrusionOk="0" h="1484" w="1620">
                    <a:moveTo>
                      <a:pt x="1368" y="0"/>
                    </a:moveTo>
                    <a:cubicBezTo>
                      <a:pt x="956" y="0"/>
                      <a:pt x="196" y="262"/>
                      <a:pt x="26" y="1237"/>
                    </a:cubicBezTo>
                    <a:cubicBezTo>
                      <a:pt x="1" y="1365"/>
                      <a:pt x="102" y="1483"/>
                      <a:pt x="232" y="1483"/>
                    </a:cubicBezTo>
                    <a:cubicBezTo>
                      <a:pt x="333" y="1483"/>
                      <a:pt x="420" y="1410"/>
                      <a:pt x="439" y="1309"/>
                    </a:cubicBezTo>
                    <a:cubicBezTo>
                      <a:pt x="586" y="458"/>
                      <a:pt x="1252" y="418"/>
                      <a:pt x="1384" y="418"/>
                    </a:cubicBezTo>
                    <a:cubicBezTo>
                      <a:pt x="1390" y="418"/>
                      <a:pt x="1395" y="418"/>
                      <a:pt x="1398" y="418"/>
                    </a:cubicBezTo>
                    <a:cubicBezTo>
                      <a:pt x="1403" y="419"/>
                      <a:pt x="1408" y="419"/>
                      <a:pt x="1413" y="419"/>
                    </a:cubicBezTo>
                    <a:cubicBezTo>
                      <a:pt x="1523" y="419"/>
                      <a:pt x="1615" y="329"/>
                      <a:pt x="1615" y="218"/>
                    </a:cubicBezTo>
                    <a:cubicBezTo>
                      <a:pt x="1620" y="102"/>
                      <a:pt x="1531" y="6"/>
                      <a:pt x="1415" y="1"/>
                    </a:cubicBezTo>
                    <a:cubicBezTo>
                      <a:pt x="1400" y="1"/>
                      <a:pt x="1384" y="0"/>
                      <a:pt x="13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5"/>
              <p:cNvSpPr/>
              <p:nvPr/>
            </p:nvSpPr>
            <p:spPr>
              <a:xfrm>
                <a:off x="-3958908" y="1381125"/>
                <a:ext cx="118134" cy="45882"/>
              </a:xfrm>
              <a:custGeom>
                <a:rect b="b" l="l" r="r" t="t"/>
                <a:pathLst>
                  <a:path extrusionOk="0" h="2140" w="5510">
                    <a:moveTo>
                      <a:pt x="0" y="1"/>
                    </a:moveTo>
                    <a:cubicBezTo>
                      <a:pt x="0" y="1"/>
                      <a:pt x="1329" y="1647"/>
                      <a:pt x="2844" y="1921"/>
                    </a:cubicBezTo>
                    <a:cubicBezTo>
                      <a:pt x="3522" y="2043"/>
                      <a:pt x="4272" y="2106"/>
                      <a:pt x="4903" y="2140"/>
                    </a:cubicBezTo>
                    <a:cubicBezTo>
                      <a:pt x="4846" y="1310"/>
                      <a:pt x="5042" y="1081"/>
                      <a:pt x="5509" y="944"/>
                    </a:cubicBezTo>
                    <a:lnTo>
                      <a:pt x="5509" y="944"/>
                    </a:lnTo>
                    <a:cubicBezTo>
                      <a:pt x="5021" y="1033"/>
                      <a:pt x="4511" y="1090"/>
                      <a:pt x="4007" y="1090"/>
                    </a:cubicBezTo>
                    <a:cubicBezTo>
                      <a:pt x="3942" y="1090"/>
                      <a:pt x="3877" y="1089"/>
                      <a:pt x="3813" y="1087"/>
                    </a:cubicBezTo>
                    <a:cubicBezTo>
                      <a:pt x="1514" y="1015"/>
                      <a:pt x="0" y="1"/>
                      <a:pt x="0" y="1"/>
                    </a:cubicBezTo>
                    <a:close/>
                  </a:path>
                </a:pathLst>
              </a:custGeom>
              <a:solidFill>
                <a:srgbClr val="0B2140">
                  <a:alpha val="10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5"/>
              <p:cNvSpPr/>
              <p:nvPr/>
            </p:nvSpPr>
            <p:spPr>
              <a:xfrm>
                <a:off x="-4174123" y="873275"/>
                <a:ext cx="400542" cy="278827"/>
              </a:xfrm>
              <a:custGeom>
                <a:rect b="b" l="l" r="r" t="t"/>
                <a:pathLst>
                  <a:path extrusionOk="0" h="13005" w="18682">
                    <a:moveTo>
                      <a:pt x="12291" y="1"/>
                    </a:moveTo>
                    <a:cubicBezTo>
                      <a:pt x="9830" y="1"/>
                      <a:pt x="3854" y="1356"/>
                      <a:pt x="1980" y="4131"/>
                    </a:cubicBezTo>
                    <a:cubicBezTo>
                      <a:pt x="1" y="7059"/>
                      <a:pt x="1702" y="13004"/>
                      <a:pt x="1702" y="13004"/>
                    </a:cubicBezTo>
                    <a:cubicBezTo>
                      <a:pt x="1702" y="13004"/>
                      <a:pt x="9017" y="8771"/>
                      <a:pt x="18682" y="8486"/>
                    </a:cubicBezTo>
                    <a:cubicBezTo>
                      <a:pt x="17132" y="1697"/>
                      <a:pt x="14827" y="175"/>
                      <a:pt x="12670" y="13"/>
                    </a:cubicBezTo>
                    <a:cubicBezTo>
                      <a:pt x="12555" y="5"/>
                      <a:pt x="12429" y="1"/>
                      <a:pt x="122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5"/>
              <p:cNvSpPr/>
              <p:nvPr/>
            </p:nvSpPr>
            <p:spPr>
              <a:xfrm>
                <a:off x="-3979233" y="965274"/>
                <a:ext cx="321257" cy="124438"/>
              </a:xfrm>
              <a:custGeom>
                <a:rect b="b" l="l" r="r" t="t"/>
                <a:pathLst>
                  <a:path extrusionOk="0" h="5804" w="14984">
                    <a:moveTo>
                      <a:pt x="11957" y="1"/>
                    </a:moveTo>
                    <a:cubicBezTo>
                      <a:pt x="11240" y="1"/>
                      <a:pt x="10353" y="55"/>
                      <a:pt x="9263" y="177"/>
                    </a:cubicBezTo>
                    <a:cubicBezTo>
                      <a:pt x="3737" y="798"/>
                      <a:pt x="1" y="5429"/>
                      <a:pt x="1" y="5429"/>
                    </a:cubicBezTo>
                    <a:lnTo>
                      <a:pt x="167" y="5804"/>
                    </a:lnTo>
                    <a:cubicBezTo>
                      <a:pt x="5978" y="4086"/>
                      <a:pt x="9061" y="4035"/>
                      <a:pt x="9402" y="4035"/>
                    </a:cubicBezTo>
                    <a:cubicBezTo>
                      <a:pt x="9423" y="4035"/>
                      <a:pt x="9434" y="4036"/>
                      <a:pt x="9434" y="4036"/>
                    </a:cubicBezTo>
                    <a:cubicBezTo>
                      <a:pt x="9434" y="4036"/>
                      <a:pt x="14011" y="2726"/>
                      <a:pt x="14549" y="1709"/>
                    </a:cubicBezTo>
                    <a:cubicBezTo>
                      <a:pt x="14984" y="893"/>
                      <a:pt x="14875" y="1"/>
                      <a:pt x="119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5"/>
              <p:cNvSpPr/>
              <p:nvPr/>
            </p:nvSpPr>
            <p:spPr>
              <a:xfrm>
                <a:off x="-3975653" y="973293"/>
                <a:ext cx="321214" cy="116419"/>
              </a:xfrm>
              <a:custGeom>
                <a:rect b="b" l="l" r="r" t="t"/>
                <a:pathLst>
                  <a:path extrusionOk="0" h="5430" w="14982">
                    <a:moveTo>
                      <a:pt x="11961" y="1"/>
                    </a:moveTo>
                    <a:cubicBezTo>
                      <a:pt x="11243" y="1"/>
                      <a:pt x="10355" y="55"/>
                      <a:pt x="9263" y="177"/>
                    </a:cubicBezTo>
                    <a:cubicBezTo>
                      <a:pt x="3737" y="799"/>
                      <a:pt x="0" y="5430"/>
                      <a:pt x="0" y="5430"/>
                    </a:cubicBezTo>
                    <a:cubicBezTo>
                      <a:pt x="4052" y="4185"/>
                      <a:pt x="6714" y="3950"/>
                      <a:pt x="8147" y="3950"/>
                    </a:cubicBezTo>
                    <a:cubicBezTo>
                      <a:pt x="9015" y="3950"/>
                      <a:pt x="9431" y="4036"/>
                      <a:pt x="9431" y="4036"/>
                    </a:cubicBezTo>
                    <a:cubicBezTo>
                      <a:pt x="9431" y="4036"/>
                      <a:pt x="14008" y="2727"/>
                      <a:pt x="14549" y="1710"/>
                    </a:cubicBezTo>
                    <a:cubicBezTo>
                      <a:pt x="14981" y="893"/>
                      <a:pt x="14874" y="1"/>
                      <a:pt x="119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5"/>
              <p:cNvSpPr/>
              <p:nvPr/>
            </p:nvSpPr>
            <p:spPr>
              <a:xfrm>
                <a:off x="-4015703" y="883502"/>
                <a:ext cx="148343" cy="208697"/>
              </a:xfrm>
              <a:custGeom>
                <a:rect b="b" l="l" r="r" t="t"/>
                <a:pathLst>
                  <a:path extrusionOk="0" h="9734" w="6919">
                    <a:moveTo>
                      <a:pt x="6711" y="1"/>
                    </a:moveTo>
                    <a:cubicBezTo>
                      <a:pt x="6700" y="1"/>
                      <a:pt x="6688" y="2"/>
                      <a:pt x="6676" y="4"/>
                    </a:cubicBezTo>
                    <a:cubicBezTo>
                      <a:pt x="6525" y="31"/>
                      <a:pt x="2942" y="692"/>
                      <a:pt x="1630" y="1324"/>
                    </a:cubicBezTo>
                    <a:cubicBezTo>
                      <a:pt x="214" y="2004"/>
                      <a:pt x="1" y="2991"/>
                      <a:pt x="117" y="4267"/>
                    </a:cubicBezTo>
                    <a:cubicBezTo>
                      <a:pt x="230" y="5528"/>
                      <a:pt x="1582" y="9439"/>
                      <a:pt x="1639" y="9605"/>
                    </a:cubicBezTo>
                    <a:cubicBezTo>
                      <a:pt x="1666" y="9683"/>
                      <a:pt x="1740" y="9734"/>
                      <a:pt x="1820" y="9734"/>
                    </a:cubicBezTo>
                    <a:cubicBezTo>
                      <a:pt x="1841" y="9734"/>
                      <a:pt x="1864" y="9732"/>
                      <a:pt x="1883" y="9725"/>
                    </a:cubicBezTo>
                    <a:cubicBezTo>
                      <a:pt x="1984" y="9689"/>
                      <a:pt x="2037" y="9580"/>
                      <a:pt x="2001" y="9481"/>
                    </a:cubicBezTo>
                    <a:cubicBezTo>
                      <a:pt x="1988" y="9441"/>
                      <a:pt x="609" y="5448"/>
                      <a:pt x="498" y="4231"/>
                    </a:cubicBezTo>
                    <a:cubicBezTo>
                      <a:pt x="390" y="3056"/>
                      <a:pt x="569" y="2258"/>
                      <a:pt x="1797" y="1669"/>
                    </a:cubicBezTo>
                    <a:cubicBezTo>
                      <a:pt x="3062" y="1060"/>
                      <a:pt x="6710" y="387"/>
                      <a:pt x="6746" y="380"/>
                    </a:cubicBezTo>
                    <a:cubicBezTo>
                      <a:pt x="6851" y="362"/>
                      <a:pt x="6918" y="260"/>
                      <a:pt x="6899" y="157"/>
                    </a:cubicBezTo>
                    <a:cubicBezTo>
                      <a:pt x="6883" y="66"/>
                      <a:pt x="6803" y="1"/>
                      <a:pt x="67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5"/>
              <p:cNvSpPr/>
              <p:nvPr/>
            </p:nvSpPr>
            <p:spPr>
              <a:xfrm>
                <a:off x="-3857090" y="1284623"/>
                <a:ext cx="57781" cy="11942"/>
              </a:xfrm>
              <a:custGeom>
                <a:rect b="b" l="l" r="r" t="t"/>
                <a:pathLst>
                  <a:path extrusionOk="0" h="557" w="2695">
                    <a:moveTo>
                      <a:pt x="2484" y="1"/>
                    </a:moveTo>
                    <a:cubicBezTo>
                      <a:pt x="2466" y="1"/>
                      <a:pt x="2447" y="3"/>
                      <a:pt x="2428" y="9"/>
                    </a:cubicBezTo>
                    <a:cubicBezTo>
                      <a:pt x="1937" y="155"/>
                      <a:pt x="1076" y="178"/>
                      <a:pt x="581" y="178"/>
                    </a:cubicBezTo>
                    <a:cubicBezTo>
                      <a:pt x="355" y="178"/>
                      <a:pt x="205" y="174"/>
                      <a:pt x="200" y="174"/>
                    </a:cubicBezTo>
                    <a:cubicBezTo>
                      <a:pt x="191" y="172"/>
                      <a:pt x="182" y="171"/>
                      <a:pt x="173" y="171"/>
                    </a:cubicBezTo>
                    <a:cubicBezTo>
                      <a:pt x="79" y="171"/>
                      <a:pt x="8" y="258"/>
                      <a:pt x="5" y="355"/>
                    </a:cubicBezTo>
                    <a:cubicBezTo>
                      <a:pt x="0" y="460"/>
                      <a:pt x="82" y="546"/>
                      <a:pt x="188" y="550"/>
                    </a:cubicBezTo>
                    <a:cubicBezTo>
                      <a:pt x="207" y="552"/>
                      <a:pt x="367" y="557"/>
                      <a:pt x="600" y="557"/>
                    </a:cubicBezTo>
                    <a:cubicBezTo>
                      <a:pt x="1118" y="557"/>
                      <a:pt x="2002" y="531"/>
                      <a:pt x="2537" y="371"/>
                    </a:cubicBezTo>
                    <a:cubicBezTo>
                      <a:pt x="2638" y="342"/>
                      <a:pt x="2695" y="237"/>
                      <a:pt x="2665" y="136"/>
                    </a:cubicBezTo>
                    <a:cubicBezTo>
                      <a:pt x="2640" y="54"/>
                      <a:pt x="2565" y="1"/>
                      <a:pt x="24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5"/>
              <p:cNvSpPr/>
              <p:nvPr/>
            </p:nvSpPr>
            <p:spPr>
              <a:xfrm>
                <a:off x="-3985858" y="1344848"/>
                <a:ext cx="144763" cy="64234"/>
              </a:xfrm>
              <a:custGeom>
                <a:rect b="b" l="l" r="r" t="t"/>
                <a:pathLst>
                  <a:path extrusionOk="0" h="2996" w="6752">
                    <a:moveTo>
                      <a:pt x="247" y="1"/>
                    </a:moveTo>
                    <a:cubicBezTo>
                      <a:pt x="218" y="1"/>
                      <a:pt x="189" y="7"/>
                      <a:pt x="160" y="19"/>
                    </a:cubicBezTo>
                    <a:cubicBezTo>
                      <a:pt x="45" y="70"/>
                      <a:pt x="0" y="209"/>
                      <a:pt x="64" y="316"/>
                    </a:cubicBezTo>
                    <a:cubicBezTo>
                      <a:pt x="1082" y="2592"/>
                      <a:pt x="3476" y="2996"/>
                      <a:pt x="5051" y="2996"/>
                    </a:cubicBezTo>
                    <a:cubicBezTo>
                      <a:pt x="5907" y="2996"/>
                      <a:pt x="6522" y="2876"/>
                      <a:pt x="6541" y="2872"/>
                    </a:cubicBezTo>
                    <a:cubicBezTo>
                      <a:pt x="6665" y="2861"/>
                      <a:pt x="6752" y="2743"/>
                      <a:pt x="6726" y="2621"/>
                    </a:cubicBezTo>
                    <a:cubicBezTo>
                      <a:pt x="6706" y="2521"/>
                      <a:pt x="6618" y="2453"/>
                      <a:pt x="6521" y="2453"/>
                    </a:cubicBezTo>
                    <a:cubicBezTo>
                      <a:pt x="6500" y="2453"/>
                      <a:pt x="6478" y="2456"/>
                      <a:pt x="6457" y="2463"/>
                    </a:cubicBezTo>
                    <a:cubicBezTo>
                      <a:pt x="6440" y="2466"/>
                      <a:pt x="5854" y="2580"/>
                      <a:pt x="5042" y="2580"/>
                    </a:cubicBezTo>
                    <a:cubicBezTo>
                      <a:pt x="3575" y="2580"/>
                      <a:pt x="1369" y="2209"/>
                      <a:pt x="447" y="145"/>
                    </a:cubicBezTo>
                    <a:cubicBezTo>
                      <a:pt x="417" y="55"/>
                      <a:pt x="334"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5"/>
              <p:cNvSpPr/>
              <p:nvPr/>
            </p:nvSpPr>
            <p:spPr>
              <a:xfrm>
                <a:off x="-4212436" y="2422015"/>
                <a:ext cx="607438" cy="148065"/>
              </a:xfrm>
              <a:custGeom>
                <a:rect b="b" l="l" r="r" t="t"/>
                <a:pathLst>
                  <a:path extrusionOk="0" h="6906" w="28332">
                    <a:moveTo>
                      <a:pt x="318" y="1"/>
                    </a:moveTo>
                    <a:cubicBezTo>
                      <a:pt x="318" y="1"/>
                      <a:pt x="119" y="2994"/>
                      <a:pt x="1" y="6204"/>
                    </a:cubicBezTo>
                    <a:cubicBezTo>
                      <a:pt x="2924" y="6513"/>
                      <a:pt x="7608" y="6906"/>
                      <a:pt x="12599" y="6906"/>
                    </a:cubicBezTo>
                    <a:cubicBezTo>
                      <a:pt x="18121" y="6906"/>
                      <a:pt x="24020" y="6426"/>
                      <a:pt x="28332" y="4821"/>
                    </a:cubicBezTo>
                    <a:cubicBezTo>
                      <a:pt x="28289" y="4169"/>
                      <a:pt x="28060" y="592"/>
                      <a:pt x="28060" y="592"/>
                    </a:cubicBezTo>
                    <a:lnTo>
                      <a:pt x="318" y="1"/>
                    </a:lnTo>
                    <a:close/>
                  </a:path>
                </a:pathLst>
              </a:custGeom>
              <a:solidFill>
                <a:srgbClr val="0B2140">
                  <a:alpha val="6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5"/>
              <p:cNvSpPr/>
              <p:nvPr/>
            </p:nvSpPr>
            <p:spPr>
              <a:xfrm>
                <a:off x="-4352311" y="1431208"/>
                <a:ext cx="788971" cy="1065675"/>
              </a:xfrm>
              <a:custGeom>
                <a:rect b="b" l="l" r="r" t="t"/>
                <a:pathLst>
                  <a:path extrusionOk="0" h="49705" w="36799">
                    <a:moveTo>
                      <a:pt x="9070" y="1"/>
                    </a:moveTo>
                    <a:cubicBezTo>
                      <a:pt x="6464" y="1"/>
                      <a:pt x="3550" y="246"/>
                      <a:pt x="3323" y="1534"/>
                    </a:cubicBezTo>
                    <a:cubicBezTo>
                      <a:pt x="3090" y="2851"/>
                      <a:pt x="4168" y="3074"/>
                      <a:pt x="4923" y="3074"/>
                    </a:cubicBezTo>
                    <a:cubicBezTo>
                      <a:pt x="5308" y="3074"/>
                      <a:pt x="5609" y="3016"/>
                      <a:pt x="5609" y="3016"/>
                    </a:cubicBezTo>
                    <a:lnTo>
                      <a:pt x="5609" y="3016"/>
                    </a:lnTo>
                    <a:cubicBezTo>
                      <a:pt x="5609" y="3016"/>
                      <a:pt x="1" y="5022"/>
                      <a:pt x="1611" y="8744"/>
                    </a:cubicBezTo>
                    <a:cubicBezTo>
                      <a:pt x="2102" y="9878"/>
                      <a:pt x="2836" y="10272"/>
                      <a:pt x="3620" y="10272"/>
                    </a:cubicBezTo>
                    <a:cubicBezTo>
                      <a:pt x="5410" y="10272"/>
                      <a:pt x="7459" y="8218"/>
                      <a:pt x="7459" y="8218"/>
                    </a:cubicBezTo>
                    <a:lnTo>
                      <a:pt x="7459" y="8218"/>
                    </a:lnTo>
                    <a:cubicBezTo>
                      <a:pt x="7459" y="8218"/>
                      <a:pt x="3565" y="42146"/>
                      <a:pt x="3500" y="42885"/>
                    </a:cubicBezTo>
                    <a:cubicBezTo>
                      <a:pt x="3434" y="43626"/>
                      <a:pt x="4619" y="43932"/>
                      <a:pt x="5415" y="44691"/>
                    </a:cubicBezTo>
                    <a:cubicBezTo>
                      <a:pt x="6211" y="45449"/>
                      <a:pt x="5590" y="45967"/>
                      <a:pt x="5849" y="48133"/>
                    </a:cubicBezTo>
                    <a:cubicBezTo>
                      <a:pt x="7884" y="49300"/>
                      <a:pt x="11501" y="49704"/>
                      <a:pt x="15536" y="49704"/>
                    </a:cubicBezTo>
                    <a:cubicBezTo>
                      <a:pt x="24627" y="49704"/>
                      <a:pt x="35837" y="47653"/>
                      <a:pt x="35837" y="47653"/>
                    </a:cubicBezTo>
                    <a:lnTo>
                      <a:pt x="35531" y="44553"/>
                    </a:lnTo>
                    <a:cubicBezTo>
                      <a:pt x="35531" y="44553"/>
                      <a:pt x="36799" y="43081"/>
                      <a:pt x="36624" y="41045"/>
                    </a:cubicBezTo>
                    <a:cubicBezTo>
                      <a:pt x="36449" y="39008"/>
                      <a:pt x="30193" y="8254"/>
                      <a:pt x="28999" y="7172"/>
                    </a:cubicBezTo>
                    <a:cubicBezTo>
                      <a:pt x="27805" y="6090"/>
                      <a:pt x="26140" y="4970"/>
                      <a:pt x="26140" y="4970"/>
                    </a:cubicBezTo>
                    <a:cubicBezTo>
                      <a:pt x="26140" y="4970"/>
                      <a:pt x="26909" y="4294"/>
                      <a:pt x="24585" y="2711"/>
                    </a:cubicBezTo>
                    <a:cubicBezTo>
                      <a:pt x="22263" y="1128"/>
                      <a:pt x="12573" y="92"/>
                      <a:pt x="12573" y="92"/>
                    </a:cubicBezTo>
                    <a:lnTo>
                      <a:pt x="12571" y="90"/>
                    </a:lnTo>
                    <a:cubicBezTo>
                      <a:pt x="11817" y="74"/>
                      <a:pt x="10489" y="1"/>
                      <a:pt x="90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5"/>
              <p:cNvSpPr/>
              <p:nvPr/>
            </p:nvSpPr>
            <p:spPr>
              <a:xfrm>
                <a:off x="-3276216" y="1558069"/>
                <a:ext cx="291991" cy="390551"/>
              </a:xfrm>
              <a:custGeom>
                <a:rect b="b" l="l" r="r" t="t"/>
                <a:pathLst>
                  <a:path extrusionOk="0" h="18216" w="13619">
                    <a:moveTo>
                      <a:pt x="10383" y="0"/>
                    </a:moveTo>
                    <a:cubicBezTo>
                      <a:pt x="10023" y="0"/>
                      <a:pt x="9689" y="136"/>
                      <a:pt x="9392" y="423"/>
                    </a:cubicBezTo>
                    <a:cubicBezTo>
                      <a:pt x="8651" y="1137"/>
                      <a:pt x="4901" y="5566"/>
                      <a:pt x="4417" y="6391"/>
                    </a:cubicBezTo>
                    <a:cubicBezTo>
                      <a:pt x="3933" y="7216"/>
                      <a:pt x="2514" y="11881"/>
                      <a:pt x="2146" y="12732"/>
                    </a:cubicBezTo>
                    <a:cubicBezTo>
                      <a:pt x="1779" y="13584"/>
                      <a:pt x="1" y="14296"/>
                      <a:pt x="1" y="14296"/>
                    </a:cubicBezTo>
                    <a:lnTo>
                      <a:pt x="1518" y="18216"/>
                    </a:lnTo>
                    <a:cubicBezTo>
                      <a:pt x="1518" y="18216"/>
                      <a:pt x="3647" y="16626"/>
                      <a:pt x="4581" y="16298"/>
                    </a:cubicBezTo>
                    <a:cubicBezTo>
                      <a:pt x="5516" y="15972"/>
                      <a:pt x="7526" y="14662"/>
                      <a:pt x="8200" y="13309"/>
                    </a:cubicBezTo>
                    <a:cubicBezTo>
                      <a:pt x="8874" y="11953"/>
                      <a:pt x="13448" y="5972"/>
                      <a:pt x="13532" y="4278"/>
                    </a:cubicBezTo>
                    <a:cubicBezTo>
                      <a:pt x="13619" y="2583"/>
                      <a:pt x="13172" y="1751"/>
                      <a:pt x="12132" y="842"/>
                    </a:cubicBezTo>
                    <a:cubicBezTo>
                      <a:pt x="11511" y="299"/>
                      <a:pt x="10918" y="0"/>
                      <a:pt x="10383" y="0"/>
                    </a:cubicBezTo>
                    <a:close/>
                  </a:path>
                </a:pathLst>
              </a:custGeom>
              <a:solidFill>
                <a:srgbClr val="FFC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5"/>
              <p:cNvSpPr/>
              <p:nvPr/>
            </p:nvSpPr>
            <p:spPr>
              <a:xfrm>
                <a:off x="-4207291" y="2378385"/>
                <a:ext cx="592773" cy="43116"/>
              </a:xfrm>
              <a:custGeom>
                <a:rect b="b" l="l" r="r" t="t"/>
                <a:pathLst>
                  <a:path extrusionOk="0" h="2011" w="27648">
                    <a:moveTo>
                      <a:pt x="27420" y="0"/>
                    </a:moveTo>
                    <a:cubicBezTo>
                      <a:pt x="27401" y="0"/>
                      <a:pt x="27382" y="3"/>
                      <a:pt x="27363" y="8"/>
                    </a:cubicBezTo>
                    <a:cubicBezTo>
                      <a:pt x="19919" y="1232"/>
                      <a:pt x="14020" y="1592"/>
                      <a:pt x="9652" y="1592"/>
                    </a:cubicBezTo>
                    <a:cubicBezTo>
                      <a:pt x="3430" y="1592"/>
                      <a:pt x="314" y="861"/>
                      <a:pt x="262" y="848"/>
                    </a:cubicBezTo>
                    <a:cubicBezTo>
                      <a:pt x="251" y="847"/>
                      <a:pt x="240" y="846"/>
                      <a:pt x="229" y="846"/>
                    </a:cubicBezTo>
                    <a:cubicBezTo>
                      <a:pt x="134" y="846"/>
                      <a:pt x="49" y="911"/>
                      <a:pt x="26" y="1006"/>
                    </a:cubicBezTo>
                    <a:cubicBezTo>
                      <a:pt x="1" y="1111"/>
                      <a:pt x="60" y="1221"/>
                      <a:pt x="163" y="1254"/>
                    </a:cubicBezTo>
                    <a:cubicBezTo>
                      <a:pt x="215" y="1267"/>
                      <a:pt x="3367" y="2010"/>
                      <a:pt x="9653" y="2010"/>
                    </a:cubicBezTo>
                    <a:cubicBezTo>
                      <a:pt x="14046" y="2010"/>
                      <a:pt x="19970" y="1648"/>
                      <a:pt x="27431" y="421"/>
                    </a:cubicBezTo>
                    <a:cubicBezTo>
                      <a:pt x="27557" y="412"/>
                      <a:pt x="27647" y="299"/>
                      <a:pt x="27626" y="177"/>
                    </a:cubicBezTo>
                    <a:cubicBezTo>
                      <a:pt x="27610" y="72"/>
                      <a:pt x="27520" y="0"/>
                      <a:pt x="274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5"/>
              <p:cNvSpPr/>
              <p:nvPr/>
            </p:nvSpPr>
            <p:spPr>
              <a:xfrm>
                <a:off x="-4188102" y="1509186"/>
                <a:ext cx="384376" cy="88612"/>
              </a:xfrm>
              <a:custGeom>
                <a:rect b="b" l="l" r="r" t="t"/>
                <a:pathLst>
                  <a:path extrusionOk="0" h="4133" w="17928">
                    <a:moveTo>
                      <a:pt x="10246" y="0"/>
                    </a:moveTo>
                    <a:cubicBezTo>
                      <a:pt x="8618" y="0"/>
                      <a:pt x="7129" y="121"/>
                      <a:pt x="6076" y="349"/>
                    </a:cubicBezTo>
                    <a:cubicBezTo>
                      <a:pt x="3299" y="952"/>
                      <a:pt x="268" y="3652"/>
                      <a:pt x="139" y="3766"/>
                    </a:cubicBezTo>
                    <a:cubicBezTo>
                      <a:pt x="0" y="3897"/>
                      <a:pt x="89" y="4130"/>
                      <a:pt x="280" y="4132"/>
                    </a:cubicBezTo>
                    <a:cubicBezTo>
                      <a:pt x="331" y="4132"/>
                      <a:pt x="381" y="4113"/>
                      <a:pt x="419" y="4078"/>
                    </a:cubicBezTo>
                    <a:cubicBezTo>
                      <a:pt x="451" y="4050"/>
                      <a:pt x="3497" y="1337"/>
                      <a:pt x="6164" y="758"/>
                    </a:cubicBezTo>
                    <a:cubicBezTo>
                      <a:pt x="7197" y="534"/>
                      <a:pt x="8657" y="417"/>
                      <a:pt x="10252" y="417"/>
                    </a:cubicBezTo>
                    <a:cubicBezTo>
                      <a:pt x="12760" y="417"/>
                      <a:pt x="15603" y="708"/>
                      <a:pt x="17654" y="1337"/>
                    </a:cubicBezTo>
                    <a:cubicBezTo>
                      <a:pt x="17668" y="1340"/>
                      <a:pt x="17682" y="1341"/>
                      <a:pt x="17696" y="1341"/>
                    </a:cubicBezTo>
                    <a:cubicBezTo>
                      <a:pt x="17786" y="1341"/>
                      <a:pt x="17869" y="1283"/>
                      <a:pt x="17896" y="1194"/>
                    </a:cubicBezTo>
                    <a:cubicBezTo>
                      <a:pt x="17928" y="1090"/>
                      <a:pt x="17877" y="979"/>
                      <a:pt x="17778" y="937"/>
                    </a:cubicBezTo>
                    <a:cubicBezTo>
                      <a:pt x="15692" y="297"/>
                      <a:pt x="12799" y="0"/>
                      <a:pt x="102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5"/>
              <p:cNvSpPr/>
              <p:nvPr/>
            </p:nvSpPr>
            <p:spPr>
              <a:xfrm>
                <a:off x="-4218954" y="1473574"/>
                <a:ext cx="359184" cy="31388"/>
              </a:xfrm>
              <a:custGeom>
                <a:rect b="b" l="l" r="r" t="t"/>
                <a:pathLst>
                  <a:path extrusionOk="0" h="1464" w="16753">
                    <a:moveTo>
                      <a:pt x="7761" y="0"/>
                    </a:moveTo>
                    <a:cubicBezTo>
                      <a:pt x="3505" y="0"/>
                      <a:pt x="288" y="622"/>
                      <a:pt x="235" y="634"/>
                    </a:cubicBezTo>
                    <a:cubicBezTo>
                      <a:pt x="1" y="705"/>
                      <a:pt x="60" y="1045"/>
                      <a:pt x="294" y="1045"/>
                    </a:cubicBezTo>
                    <a:cubicBezTo>
                      <a:pt x="302" y="1045"/>
                      <a:pt x="309" y="1045"/>
                      <a:pt x="317" y="1044"/>
                    </a:cubicBezTo>
                    <a:cubicBezTo>
                      <a:pt x="369" y="1034"/>
                      <a:pt x="3554" y="418"/>
                      <a:pt x="7764" y="418"/>
                    </a:cubicBezTo>
                    <a:cubicBezTo>
                      <a:pt x="10416" y="418"/>
                      <a:pt x="13475" y="663"/>
                      <a:pt x="16413" y="1457"/>
                    </a:cubicBezTo>
                    <a:cubicBezTo>
                      <a:pt x="16432" y="1461"/>
                      <a:pt x="16449" y="1463"/>
                      <a:pt x="16468" y="1463"/>
                    </a:cubicBezTo>
                    <a:lnTo>
                      <a:pt x="16470" y="1463"/>
                    </a:lnTo>
                    <a:cubicBezTo>
                      <a:pt x="16708" y="1457"/>
                      <a:pt x="16752" y="1122"/>
                      <a:pt x="16525" y="1053"/>
                    </a:cubicBezTo>
                    <a:cubicBezTo>
                      <a:pt x="13546" y="248"/>
                      <a:pt x="10447" y="0"/>
                      <a:pt x="77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5"/>
              <p:cNvSpPr/>
              <p:nvPr/>
            </p:nvSpPr>
            <p:spPr>
              <a:xfrm>
                <a:off x="-4065872" y="1568725"/>
                <a:ext cx="853226" cy="666698"/>
              </a:xfrm>
              <a:custGeom>
                <a:rect b="b" l="l" r="r" t="t"/>
                <a:pathLst>
                  <a:path extrusionOk="0" h="31096" w="39796">
                    <a:moveTo>
                      <a:pt x="8811" y="0"/>
                    </a:moveTo>
                    <a:cubicBezTo>
                      <a:pt x="7269" y="0"/>
                      <a:pt x="5365" y="543"/>
                      <a:pt x="3655" y="2581"/>
                    </a:cubicBezTo>
                    <a:cubicBezTo>
                      <a:pt x="0" y="6940"/>
                      <a:pt x="9698" y="28135"/>
                      <a:pt x="14012" y="30726"/>
                    </a:cubicBezTo>
                    <a:cubicBezTo>
                      <a:pt x="14435" y="30981"/>
                      <a:pt x="15005" y="31096"/>
                      <a:pt x="15689" y="31096"/>
                    </a:cubicBezTo>
                    <a:cubicBezTo>
                      <a:pt x="21974" y="31096"/>
                      <a:pt x="37881" y="21372"/>
                      <a:pt x="37815" y="20628"/>
                    </a:cubicBezTo>
                    <a:cubicBezTo>
                      <a:pt x="37741" y="19805"/>
                      <a:pt x="37714" y="19369"/>
                      <a:pt x="37714" y="19369"/>
                    </a:cubicBezTo>
                    <a:lnTo>
                      <a:pt x="39796" y="17704"/>
                    </a:lnTo>
                    <a:lnTo>
                      <a:pt x="37474" y="12984"/>
                    </a:lnTo>
                    <a:lnTo>
                      <a:pt x="35316" y="13761"/>
                    </a:lnTo>
                    <a:lnTo>
                      <a:pt x="33531" y="12456"/>
                    </a:lnTo>
                    <a:cubicBezTo>
                      <a:pt x="33531" y="12456"/>
                      <a:pt x="30346" y="12929"/>
                      <a:pt x="27163" y="13910"/>
                    </a:cubicBezTo>
                    <a:cubicBezTo>
                      <a:pt x="23978" y="14889"/>
                      <a:pt x="20462" y="15864"/>
                      <a:pt x="20462" y="15864"/>
                    </a:cubicBezTo>
                    <a:cubicBezTo>
                      <a:pt x="20462" y="15864"/>
                      <a:pt x="17260" y="4517"/>
                      <a:pt x="11854" y="703"/>
                    </a:cubicBezTo>
                    <a:cubicBezTo>
                      <a:pt x="11854" y="703"/>
                      <a:pt x="10567" y="0"/>
                      <a:pt x="88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5"/>
              <p:cNvSpPr/>
              <p:nvPr/>
            </p:nvSpPr>
            <p:spPr>
              <a:xfrm>
                <a:off x="-3313371" y="1869721"/>
                <a:ext cx="52078" cy="102869"/>
              </a:xfrm>
              <a:custGeom>
                <a:rect b="b" l="l" r="r" t="t"/>
                <a:pathLst>
                  <a:path extrusionOk="0" h="4798" w="2429">
                    <a:moveTo>
                      <a:pt x="246" y="1"/>
                    </a:moveTo>
                    <a:cubicBezTo>
                      <a:pt x="218" y="1"/>
                      <a:pt x="189" y="6"/>
                      <a:pt x="161" y="19"/>
                    </a:cubicBezTo>
                    <a:cubicBezTo>
                      <a:pt x="47" y="69"/>
                      <a:pt x="1" y="206"/>
                      <a:pt x="62" y="314"/>
                    </a:cubicBezTo>
                    <a:lnTo>
                      <a:pt x="1986" y="4673"/>
                    </a:lnTo>
                    <a:cubicBezTo>
                      <a:pt x="2020" y="4749"/>
                      <a:pt x="2096" y="4798"/>
                      <a:pt x="2178" y="4798"/>
                    </a:cubicBezTo>
                    <a:cubicBezTo>
                      <a:pt x="2329" y="4795"/>
                      <a:pt x="2428" y="4642"/>
                      <a:pt x="2369" y="4503"/>
                    </a:cubicBezTo>
                    <a:lnTo>
                      <a:pt x="445" y="145"/>
                    </a:lnTo>
                    <a:cubicBezTo>
                      <a:pt x="417" y="56"/>
                      <a:pt x="334" y="1"/>
                      <a:pt x="2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5"/>
              <p:cNvSpPr/>
              <p:nvPr/>
            </p:nvSpPr>
            <p:spPr>
              <a:xfrm>
                <a:off x="-3745473" y="1914423"/>
                <a:ext cx="114425" cy="166803"/>
              </a:xfrm>
              <a:custGeom>
                <a:rect b="b" l="l" r="r" t="t"/>
                <a:pathLst>
                  <a:path extrusionOk="0" h="7780" w="5337">
                    <a:moveTo>
                      <a:pt x="5094" y="0"/>
                    </a:moveTo>
                    <a:cubicBezTo>
                      <a:pt x="5044" y="0"/>
                      <a:pt x="4994" y="18"/>
                      <a:pt x="4954" y="54"/>
                    </a:cubicBezTo>
                    <a:cubicBezTo>
                      <a:pt x="4756" y="201"/>
                      <a:pt x="122" y="3668"/>
                      <a:pt x="2" y="7563"/>
                    </a:cubicBezTo>
                    <a:cubicBezTo>
                      <a:pt x="0" y="7679"/>
                      <a:pt x="91" y="7775"/>
                      <a:pt x="205" y="7780"/>
                    </a:cubicBezTo>
                    <a:lnTo>
                      <a:pt x="213" y="7780"/>
                    </a:lnTo>
                    <a:cubicBezTo>
                      <a:pt x="325" y="7777"/>
                      <a:pt x="417" y="7689"/>
                      <a:pt x="421" y="7575"/>
                    </a:cubicBezTo>
                    <a:cubicBezTo>
                      <a:pt x="535" y="3885"/>
                      <a:pt x="5156" y="426"/>
                      <a:pt x="5202" y="393"/>
                    </a:cubicBezTo>
                    <a:cubicBezTo>
                      <a:pt x="5310" y="327"/>
                      <a:pt x="5337" y="186"/>
                      <a:pt x="5263" y="85"/>
                    </a:cubicBezTo>
                    <a:cubicBezTo>
                      <a:pt x="5222" y="30"/>
                      <a:pt x="5158" y="0"/>
                      <a:pt x="50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5"/>
              <p:cNvSpPr/>
              <p:nvPr/>
            </p:nvSpPr>
            <p:spPr>
              <a:xfrm>
                <a:off x="-3611301" y="4241778"/>
                <a:ext cx="131234" cy="103963"/>
              </a:xfrm>
              <a:custGeom>
                <a:rect b="b" l="l" r="r" t="t"/>
                <a:pathLst>
                  <a:path extrusionOk="0" h="4849" w="6121">
                    <a:moveTo>
                      <a:pt x="1415" y="1"/>
                    </a:moveTo>
                    <a:cubicBezTo>
                      <a:pt x="1345" y="1"/>
                      <a:pt x="1275" y="35"/>
                      <a:pt x="1232" y="116"/>
                    </a:cubicBezTo>
                    <a:cubicBezTo>
                      <a:pt x="1020" y="647"/>
                      <a:pt x="1" y="3337"/>
                      <a:pt x="814" y="4043"/>
                    </a:cubicBezTo>
                    <a:cubicBezTo>
                      <a:pt x="1388" y="4544"/>
                      <a:pt x="3077" y="4849"/>
                      <a:pt x="4199" y="4849"/>
                    </a:cubicBezTo>
                    <a:cubicBezTo>
                      <a:pt x="4394" y="4849"/>
                      <a:pt x="4590" y="4838"/>
                      <a:pt x="4786" y="4811"/>
                    </a:cubicBezTo>
                    <a:cubicBezTo>
                      <a:pt x="5110" y="4763"/>
                      <a:pt x="5306" y="4668"/>
                      <a:pt x="5399" y="4516"/>
                    </a:cubicBezTo>
                    <a:cubicBezTo>
                      <a:pt x="5727" y="3988"/>
                      <a:pt x="6070" y="1270"/>
                      <a:pt x="6108" y="961"/>
                    </a:cubicBezTo>
                    <a:cubicBezTo>
                      <a:pt x="6121" y="847"/>
                      <a:pt x="6041" y="742"/>
                      <a:pt x="5925" y="727"/>
                    </a:cubicBezTo>
                    <a:cubicBezTo>
                      <a:pt x="5916" y="726"/>
                      <a:pt x="5907" y="725"/>
                      <a:pt x="5898" y="725"/>
                    </a:cubicBezTo>
                    <a:cubicBezTo>
                      <a:pt x="5793" y="725"/>
                      <a:pt x="5703" y="803"/>
                      <a:pt x="5691" y="910"/>
                    </a:cubicBezTo>
                    <a:cubicBezTo>
                      <a:pt x="5552" y="2038"/>
                      <a:pt x="5253" y="3956"/>
                      <a:pt x="5045" y="4293"/>
                    </a:cubicBezTo>
                    <a:cubicBezTo>
                      <a:pt x="5045" y="4295"/>
                      <a:pt x="4969" y="4382"/>
                      <a:pt x="4559" y="4415"/>
                    </a:cubicBezTo>
                    <a:cubicBezTo>
                      <a:pt x="4446" y="4425"/>
                      <a:pt x="4323" y="4430"/>
                      <a:pt x="4192" y="4430"/>
                    </a:cubicBezTo>
                    <a:cubicBezTo>
                      <a:pt x="3129" y="4430"/>
                      <a:pt x="1543" y="4124"/>
                      <a:pt x="1087" y="3727"/>
                    </a:cubicBezTo>
                    <a:cubicBezTo>
                      <a:pt x="656" y="3350"/>
                      <a:pt x="1140" y="1479"/>
                      <a:pt x="1622" y="270"/>
                    </a:cubicBezTo>
                    <a:cubicBezTo>
                      <a:pt x="1667" y="113"/>
                      <a:pt x="1542" y="1"/>
                      <a:pt x="14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5"/>
              <p:cNvSpPr/>
              <p:nvPr/>
            </p:nvSpPr>
            <p:spPr>
              <a:xfrm>
                <a:off x="-3572838" y="4249775"/>
                <a:ext cx="58102" cy="68887"/>
              </a:xfrm>
              <a:custGeom>
                <a:rect b="b" l="l" r="r" t="t"/>
                <a:pathLst>
                  <a:path extrusionOk="0" h="3213" w="2710">
                    <a:moveTo>
                      <a:pt x="1133" y="1"/>
                    </a:moveTo>
                    <a:cubicBezTo>
                      <a:pt x="1066" y="1"/>
                      <a:pt x="999" y="33"/>
                      <a:pt x="956" y="108"/>
                    </a:cubicBezTo>
                    <a:cubicBezTo>
                      <a:pt x="657" y="764"/>
                      <a:pt x="1" y="2343"/>
                      <a:pt x="377" y="2809"/>
                    </a:cubicBezTo>
                    <a:cubicBezTo>
                      <a:pt x="586" y="3064"/>
                      <a:pt x="899" y="3213"/>
                      <a:pt x="1229" y="3213"/>
                    </a:cubicBezTo>
                    <a:cubicBezTo>
                      <a:pt x="1232" y="3213"/>
                      <a:pt x="1234" y="3213"/>
                      <a:pt x="1236" y="3213"/>
                    </a:cubicBezTo>
                    <a:lnTo>
                      <a:pt x="1266" y="3213"/>
                    </a:lnTo>
                    <a:cubicBezTo>
                      <a:pt x="1579" y="3204"/>
                      <a:pt x="1855" y="3065"/>
                      <a:pt x="2024" y="2832"/>
                    </a:cubicBezTo>
                    <a:cubicBezTo>
                      <a:pt x="2339" y="2398"/>
                      <a:pt x="2664" y="663"/>
                      <a:pt x="2699" y="466"/>
                    </a:cubicBezTo>
                    <a:cubicBezTo>
                      <a:pt x="2710" y="358"/>
                      <a:pt x="2634" y="259"/>
                      <a:pt x="2527" y="240"/>
                    </a:cubicBezTo>
                    <a:cubicBezTo>
                      <a:pt x="2514" y="238"/>
                      <a:pt x="2501" y="236"/>
                      <a:pt x="2488" y="236"/>
                    </a:cubicBezTo>
                    <a:cubicBezTo>
                      <a:pt x="2397" y="236"/>
                      <a:pt x="2313" y="300"/>
                      <a:pt x="2287" y="392"/>
                    </a:cubicBezTo>
                    <a:cubicBezTo>
                      <a:pt x="2158" y="1097"/>
                      <a:pt x="1880" y="2316"/>
                      <a:pt x="1685" y="2588"/>
                    </a:cubicBezTo>
                    <a:cubicBezTo>
                      <a:pt x="1594" y="2714"/>
                      <a:pt x="1436" y="2790"/>
                      <a:pt x="1255" y="2794"/>
                    </a:cubicBezTo>
                    <a:cubicBezTo>
                      <a:pt x="1244" y="2794"/>
                      <a:pt x="1233" y="2795"/>
                      <a:pt x="1222" y="2795"/>
                    </a:cubicBezTo>
                    <a:cubicBezTo>
                      <a:pt x="1021" y="2795"/>
                      <a:pt x="829" y="2705"/>
                      <a:pt x="704" y="2548"/>
                    </a:cubicBezTo>
                    <a:cubicBezTo>
                      <a:pt x="571" y="2381"/>
                      <a:pt x="872" y="1301"/>
                      <a:pt x="1337" y="282"/>
                    </a:cubicBezTo>
                    <a:cubicBezTo>
                      <a:pt x="1392" y="122"/>
                      <a:pt x="1263" y="1"/>
                      <a:pt x="11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5"/>
              <p:cNvSpPr/>
              <p:nvPr/>
            </p:nvSpPr>
            <p:spPr>
              <a:xfrm>
                <a:off x="-3873105" y="4132970"/>
                <a:ext cx="302240" cy="29673"/>
              </a:xfrm>
              <a:custGeom>
                <a:rect b="b" l="l" r="r" t="t"/>
                <a:pathLst>
                  <a:path extrusionOk="0" h="1384" w="14097">
                    <a:moveTo>
                      <a:pt x="13892" y="0"/>
                    </a:moveTo>
                    <a:cubicBezTo>
                      <a:pt x="13889" y="0"/>
                      <a:pt x="13886" y="0"/>
                      <a:pt x="13883" y="0"/>
                    </a:cubicBezTo>
                    <a:lnTo>
                      <a:pt x="181" y="1002"/>
                    </a:lnTo>
                    <a:cubicBezTo>
                      <a:pt x="78" y="1009"/>
                      <a:pt x="0" y="1097"/>
                      <a:pt x="2" y="1200"/>
                    </a:cubicBezTo>
                    <a:cubicBezTo>
                      <a:pt x="6" y="1301"/>
                      <a:pt x="91" y="1383"/>
                      <a:pt x="194" y="1383"/>
                    </a:cubicBezTo>
                    <a:lnTo>
                      <a:pt x="206" y="1383"/>
                    </a:lnTo>
                    <a:lnTo>
                      <a:pt x="13911" y="383"/>
                    </a:lnTo>
                    <a:cubicBezTo>
                      <a:pt x="14016" y="375"/>
                      <a:pt x="14096" y="282"/>
                      <a:pt x="14088" y="177"/>
                    </a:cubicBezTo>
                    <a:cubicBezTo>
                      <a:pt x="14077" y="77"/>
                      <a:pt x="13993" y="0"/>
                      <a:pt x="13892" y="0"/>
                    </a:cubicBezTo>
                    <a:close/>
                  </a:path>
                </a:pathLst>
              </a:custGeom>
              <a:solidFill>
                <a:srgbClr val="1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5"/>
              <p:cNvSpPr/>
              <p:nvPr/>
            </p:nvSpPr>
            <p:spPr>
              <a:xfrm>
                <a:off x="-3780013" y="2495018"/>
                <a:ext cx="81322" cy="1655704"/>
              </a:xfrm>
              <a:custGeom>
                <a:rect b="b" l="l" r="r" t="t"/>
                <a:pathLst>
                  <a:path extrusionOk="0" h="77225" w="3793">
                    <a:moveTo>
                      <a:pt x="206" y="0"/>
                    </a:moveTo>
                    <a:cubicBezTo>
                      <a:pt x="199" y="0"/>
                      <a:pt x="191" y="1"/>
                      <a:pt x="184" y="2"/>
                    </a:cubicBezTo>
                    <a:cubicBezTo>
                      <a:pt x="79" y="10"/>
                      <a:pt x="1" y="101"/>
                      <a:pt x="7" y="206"/>
                    </a:cubicBezTo>
                    <a:cubicBezTo>
                      <a:pt x="41" y="658"/>
                      <a:pt x="3253" y="45226"/>
                      <a:pt x="3331" y="47357"/>
                    </a:cubicBezTo>
                    <a:cubicBezTo>
                      <a:pt x="3409" y="49487"/>
                      <a:pt x="2969" y="76755"/>
                      <a:pt x="2965" y="77031"/>
                    </a:cubicBezTo>
                    <a:cubicBezTo>
                      <a:pt x="2963" y="77136"/>
                      <a:pt x="3047" y="77222"/>
                      <a:pt x="3152" y="77225"/>
                    </a:cubicBezTo>
                    <a:lnTo>
                      <a:pt x="3157" y="77225"/>
                    </a:lnTo>
                    <a:cubicBezTo>
                      <a:pt x="3262" y="77225"/>
                      <a:pt x="3346" y="77140"/>
                      <a:pt x="3348" y="77037"/>
                    </a:cubicBezTo>
                    <a:cubicBezTo>
                      <a:pt x="3352" y="76761"/>
                      <a:pt x="3792" y="49481"/>
                      <a:pt x="3714" y="47342"/>
                    </a:cubicBezTo>
                    <a:cubicBezTo>
                      <a:pt x="3637" y="45205"/>
                      <a:pt x="422" y="629"/>
                      <a:pt x="390" y="178"/>
                    </a:cubicBezTo>
                    <a:cubicBezTo>
                      <a:pt x="386" y="78"/>
                      <a:pt x="304"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5"/>
              <p:cNvSpPr/>
              <p:nvPr/>
            </p:nvSpPr>
            <p:spPr>
              <a:xfrm>
                <a:off x="-3762668" y="2482669"/>
                <a:ext cx="98988" cy="208332"/>
              </a:xfrm>
              <a:custGeom>
                <a:rect b="b" l="l" r="r" t="t"/>
                <a:pathLst>
                  <a:path extrusionOk="0" h="9717" w="4617">
                    <a:moveTo>
                      <a:pt x="3497" y="0"/>
                    </a:moveTo>
                    <a:cubicBezTo>
                      <a:pt x="3487" y="0"/>
                      <a:pt x="3476" y="1"/>
                      <a:pt x="3465" y="3"/>
                    </a:cubicBezTo>
                    <a:cubicBezTo>
                      <a:pt x="3362" y="22"/>
                      <a:pt x="3293" y="121"/>
                      <a:pt x="3312" y="226"/>
                    </a:cubicBezTo>
                    <a:cubicBezTo>
                      <a:pt x="3324" y="304"/>
                      <a:pt x="4617" y="7979"/>
                      <a:pt x="211" y="9341"/>
                    </a:cubicBezTo>
                    <a:cubicBezTo>
                      <a:pt x="0" y="9407"/>
                      <a:pt x="47" y="9714"/>
                      <a:pt x="266" y="9716"/>
                    </a:cubicBezTo>
                    <a:cubicBezTo>
                      <a:pt x="287" y="9716"/>
                      <a:pt x="306" y="9712"/>
                      <a:pt x="322" y="9708"/>
                    </a:cubicBezTo>
                    <a:cubicBezTo>
                      <a:pt x="2291" y="9099"/>
                      <a:pt x="3495" y="7245"/>
                      <a:pt x="3806" y="4344"/>
                    </a:cubicBezTo>
                    <a:cubicBezTo>
                      <a:pt x="4036" y="2186"/>
                      <a:pt x="3703" y="241"/>
                      <a:pt x="3689" y="159"/>
                    </a:cubicBezTo>
                    <a:cubicBezTo>
                      <a:pt x="3671" y="66"/>
                      <a:pt x="3590" y="0"/>
                      <a:pt x="34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5"/>
              <p:cNvSpPr/>
              <p:nvPr/>
            </p:nvSpPr>
            <p:spPr>
              <a:xfrm>
                <a:off x="-4137653" y="2794921"/>
                <a:ext cx="240643" cy="674910"/>
              </a:xfrm>
              <a:custGeom>
                <a:rect b="b" l="l" r="r" t="t"/>
                <a:pathLst>
                  <a:path extrusionOk="0" h="31479" w="11224">
                    <a:moveTo>
                      <a:pt x="218" y="1"/>
                    </a:moveTo>
                    <a:cubicBezTo>
                      <a:pt x="178" y="1"/>
                      <a:pt x="138" y="13"/>
                      <a:pt x="104" y="38"/>
                    </a:cubicBezTo>
                    <a:cubicBezTo>
                      <a:pt x="20" y="101"/>
                      <a:pt x="1" y="217"/>
                      <a:pt x="62" y="303"/>
                    </a:cubicBezTo>
                    <a:lnTo>
                      <a:pt x="5573" y="7690"/>
                    </a:lnTo>
                    <a:lnTo>
                      <a:pt x="10825" y="31327"/>
                    </a:lnTo>
                    <a:cubicBezTo>
                      <a:pt x="10847" y="31415"/>
                      <a:pt x="10924" y="31476"/>
                      <a:pt x="11013" y="31478"/>
                    </a:cubicBezTo>
                    <a:cubicBezTo>
                      <a:pt x="11028" y="31476"/>
                      <a:pt x="11042" y="31476"/>
                      <a:pt x="11057" y="31472"/>
                    </a:cubicBezTo>
                    <a:cubicBezTo>
                      <a:pt x="11160" y="31449"/>
                      <a:pt x="11223" y="31348"/>
                      <a:pt x="11202" y="31245"/>
                    </a:cubicBezTo>
                    <a:lnTo>
                      <a:pt x="5939" y="7568"/>
                    </a:lnTo>
                    <a:lnTo>
                      <a:pt x="369" y="74"/>
                    </a:lnTo>
                    <a:cubicBezTo>
                      <a:pt x="331" y="26"/>
                      <a:pt x="274" y="1"/>
                      <a:pt x="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5"/>
              <p:cNvSpPr/>
              <p:nvPr/>
            </p:nvSpPr>
            <p:spPr>
              <a:xfrm>
                <a:off x="-4014202" y="1564501"/>
                <a:ext cx="426635" cy="675381"/>
              </a:xfrm>
              <a:custGeom>
                <a:rect b="b" l="l" r="r" t="t"/>
                <a:pathLst>
                  <a:path extrusionOk="0" h="31501" w="19899">
                    <a:moveTo>
                      <a:pt x="6398" y="0"/>
                    </a:moveTo>
                    <a:cubicBezTo>
                      <a:pt x="4802" y="0"/>
                      <a:pt x="2836" y="556"/>
                      <a:pt x="1085" y="2645"/>
                    </a:cubicBezTo>
                    <a:cubicBezTo>
                      <a:pt x="205" y="3691"/>
                      <a:pt x="0" y="5666"/>
                      <a:pt x="476" y="8510"/>
                    </a:cubicBezTo>
                    <a:cubicBezTo>
                      <a:pt x="1756" y="16145"/>
                      <a:pt x="8036" y="29025"/>
                      <a:pt x="11492" y="31102"/>
                    </a:cubicBezTo>
                    <a:cubicBezTo>
                      <a:pt x="11937" y="31368"/>
                      <a:pt x="12532" y="31500"/>
                      <a:pt x="13280" y="31500"/>
                    </a:cubicBezTo>
                    <a:cubicBezTo>
                      <a:pt x="14812" y="31500"/>
                      <a:pt x="16978" y="30946"/>
                      <a:pt x="19757" y="29843"/>
                    </a:cubicBezTo>
                    <a:cubicBezTo>
                      <a:pt x="19854" y="29795"/>
                      <a:pt x="19898" y="29679"/>
                      <a:pt x="19858" y="29578"/>
                    </a:cubicBezTo>
                    <a:cubicBezTo>
                      <a:pt x="19826" y="29496"/>
                      <a:pt x="19747" y="29445"/>
                      <a:pt x="19663" y="29445"/>
                    </a:cubicBezTo>
                    <a:cubicBezTo>
                      <a:pt x="19643" y="29445"/>
                      <a:pt x="19623" y="29448"/>
                      <a:pt x="19603" y="29454"/>
                    </a:cubicBezTo>
                    <a:cubicBezTo>
                      <a:pt x="16881" y="30535"/>
                      <a:pt x="14738" y="31082"/>
                      <a:pt x="13273" y="31082"/>
                    </a:cubicBezTo>
                    <a:cubicBezTo>
                      <a:pt x="12610" y="31082"/>
                      <a:pt x="12086" y="30970"/>
                      <a:pt x="11709" y="30744"/>
                    </a:cubicBezTo>
                    <a:cubicBezTo>
                      <a:pt x="8600" y="28875"/>
                      <a:pt x="2255" y="16587"/>
                      <a:pt x="891" y="8440"/>
                    </a:cubicBezTo>
                    <a:cubicBezTo>
                      <a:pt x="442" y="5761"/>
                      <a:pt x="619" y="3849"/>
                      <a:pt x="1405" y="2912"/>
                    </a:cubicBezTo>
                    <a:cubicBezTo>
                      <a:pt x="3075" y="921"/>
                      <a:pt x="4919" y="392"/>
                      <a:pt x="6408" y="392"/>
                    </a:cubicBezTo>
                    <a:cubicBezTo>
                      <a:pt x="8038" y="392"/>
                      <a:pt x="9242" y="1026"/>
                      <a:pt x="9324" y="1070"/>
                    </a:cubicBezTo>
                    <a:cubicBezTo>
                      <a:pt x="11172" y="2376"/>
                      <a:pt x="12966" y="4721"/>
                      <a:pt x="14654" y="8040"/>
                    </a:cubicBezTo>
                    <a:cubicBezTo>
                      <a:pt x="14686" y="8124"/>
                      <a:pt x="14767" y="8175"/>
                      <a:pt x="14851" y="8175"/>
                    </a:cubicBezTo>
                    <a:cubicBezTo>
                      <a:pt x="14883" y="8175"/>
                      <a:pt x="14916" y="8168"/>
                      <a:pt x="14947" y="8152"/>
                    </a:cubicBezTo>
                    <a:cubicBezTo>
                      <a:pt x="15058" y="8095"/>
                      <a:pt x="15096" y="7954"/>
                      <a:pt x="15027" y="7849"/>
                    </a:cubicBezTo>
                    <a:cubicBezTo>
                      <a:pt x="13307" y="4468"/>
                      <a:pt x="11469" y="2072"/>
                      <a:pt x="9545" y="717"/>
                    </a:cubicBezTo>
                    <a:cubicBezTo>
                      <a:pt x="9521" y="703"/>
                      <a:pt x="8194" y="0"/>
                      <a:pt x="63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5"/>
              <p:cNvSpPr/>
              <p:nvPr/>
            </p:nvSpPr>
            <p:spPr>
              <a:xfrm>
                <a:off x="-3144467" y="1560963"/>
                <a:ext cx="112217" cy="123087"/>
              </a:xfrm>
              <a:custGeom>
                <a:rect b="b" l="l" r="r" t="t"/>
                <a:pathLst>
                  <a:path extrusionOk="0" h="5741" w="5234">
                    <a:moveTo>
                      <a:pt x="5027" y="1"/>
                    </a:moveTo>
                    <a:cubicBezTo>
                      <a:pt x="5015" y="1"/>
                      <a:pt x="5003" y="2"/>
                      <a:pt x="4992" y="4"/>
                    </a:cubicBezTo>
                    <a:cubicBezTo>
                      <a:pt x="4388" y="132"/>
                      <a:pt x="1095" y="4193"/>
                      <a:pt x="99" y="5433"/>
                    </a:cubicBezTo>
                    <a:cubicBezTo>
                      <a:pt x="0" y="5557"/>
                      <a:pt x="89" y="5740"/>
                      <a:pt x="247" y="5740"/>
                    </a:cubicBezTo>
                    <a:cubicBezTo>
                      <a:pt x="306" y="5740"/>
                      <a:pt x="358" y="5715"/>
                      <a:pt x="396" y="5671"/>
                    </a:cubicBezTo>
                    <a:cubicBezTo>
                      <a:pt x="2379" y="3195"/>
                      <a:pt x="4693" y="496"/>
                      <a:pt x="5070" y="374"/>
                    </a:cubicBezTo>
                    <a:cubicBezTo>
                      <a:pt x="5171" y="351"/>
                      <a:pt x="5234" y="250"/>
                      <a:pt x="5213" y="151"/>
                    </a:cubicBezTo>
                    <a:cubicBezTo>
                      <a:pt x="5194" y="62"/>
                      <a:pt x="5115" y="1"/>
                      <a:pt x="50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5"/>
              <p:cNvSpPr/>
              <p:nvPr/>
            </p:nvSpPr>
            <p:spPr>
              <a:xfrm>
                <a:off x="-3111964" y="1580002"/>
                <a:ext cx="101240" cy="124759"/>
              </a:xfrm>
              <a:custGeom>
                <a:rect b="b" l="l" r="r" t="t"/>
                <a:pathLst>
                  <a:path extrusionOk="0" h="5819" w="4722">
                    <a:moveTo>
                      <a:pt x="4513" y="0"/>
                    </a:moveTo>
                    <a:cubicBezTo>
                      <a:pt x="4501" y="0"/>
                      <a:pt x="4488" y="2"/>
                      <a:pt x="4476" y="4"/>
                    </a:cubicBezTo>
                    <a:cubicBezTo>
                      <a:pt x="4000" y="147"/>
                      <a:pt x="1230" y="3909"/>
                      <a:pt x="61" y="5520"/>
                    </a:cubicBezTo>
                    <a:cubicBezTo>
                      <a:pt x="0" y="5604"/>
                      <a:pt x="19" y="5722"/>
                      <a:pt x="103" y="5783"/>
                    </a:cubicBezTo>
                    <a:cubicBezTo>
                      <a:pt x="135" y="5806"/>
                      <a:pt x="173" y="5819"/>
                      <a:pt x="213" y="5819"/>
                    </a:cubicBezTo>
                    <a:cubicBezTo>
                      <a:pt x="274" y="5819"/>
                      <a:pt x="331" y="5789"/>
                      <a:pt x="366" y="5739"/>
                    </a:cubicBezTo>
                    <a:cubicBezTo>
                      <a:pt x="2173" y="3255"/>
                      <a:pt x="4267" y="524"/>
                      <a:pt x="4585" y="364"/>
                    </a:cubicBezTo>
                    <a:cubicBezTo>
                      <a:pt x="4676" y="326"/>
                      <a:pt x="4722" y="227"/>
                      <a:pt x="4695" y="135"/>
                    </a:cubicBezTo>
                    <a:cubicBezTo>
                      <a:pt x="4669" y="53"/>
                      <a:pt x="4594" y="0"/>
                      <a:pt x="45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5"/>
              <p:cNvSpPr/>
              <p:nvPr/>
            </p:nvSpPr>
            <p:spPr>
              <a:xfrm>
                <a:off x="-3083084" y="1609053"/>
                <a:ext cx="94357" cy="126496"/>
              </a:xfrm>
              <a:custGeom>
                <a:rect b="b" l="l" r="r" t="t"/>
                <a:pathLst>
                  <a:path extrusionOk="0" h="5900" w="4401">
                    <a:moveTo>
                      <a:pt x="4185" y="1"/>
                    </a:moveTo>
                    <a:cubicBezTo>
                      <a:pt x="4124" y="1"/>
                      <a:pt x="4064" y="30"/>
                      <a:pt x="4028" y="85"/>
                    </a:cubicBezTo>
                    <a:lnTo>
                      <a:pt x="91" y="5600"/>
                    </a:lnTo>
                    <a:cubicBezTo>
                      <a:pt x="0" y="5727"/>
                      <a:pt x="91" y="5899"/>
                      <a:pt x="245" y="5899"/>
                    </a:cubicBezTo>
                    <a:cubicBezTo>
                      <a:pt x="306" y="5899"/>
                      <a:pt x="362" y="5870"/>
                      <a:pt x="398" y="5819"/>
                    </a:cubicBezTo>
                    <a:lnTo>
                      <a:pt x="4335" y="304"/>
                    </a:lnTo>
                    <a:cubicBezTo>
                      <a:pt x="4400" y="220"/>
                      <a:pt x="4381" y="98"/>
                      <a:pt x="4295" y="36"/>
                    </a:cubicBezTo>
                    <a:cubicBezTo>
                      <a:pt x="4262" y="12"/>
                      <a:pt x="4223" y="1"/>
                      <a:pt x="41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5"/>
              <p:cNvSpPr/>
              <p:nvPr/>
            </p:nvSpPr>
            <p:spPr>
              <a:xfrm>
                <a:off x="-4282888" y="1602900"/>
                <a:ext cx="95301" cy="864804"/>
              </a:xfrm>
              <a:custGeom>
                <a:rect b="b" l="l" r="r" t="t"/>
                <a:pathLst>
                  <a:path extrusionOk="0" h="40336" w="4445">
                    <a:moveTo>
                      <a:pt x="4227" y="0"/>
                    </a:moveTo>
                    <a:cubicBezTo>
                      <a:pt x="4121" y="0"/>
                      <a:pt x="4029" y="80"/>
                      <a:pt x="4015" y="187"/>
                    </a:cubicBezTo>
                    <a:cubicBezTo>
                      <a:pt x="3857" y="1572"/>
                      <a:pt x="118" y="34126"/>
                      <a:pt x="53" y="34860"/>
                    </a:cubicBezTo>
                    <a:cubicBezTo>
                      <a:pt x="1" y="35460"/>
                      <a:pt x="546" y="35804"/>
                      <a:pt x="1123" y="36170"/>
                    </a:cubicBezTo>
                    <a:cubicBezTo>
                      <a:pt x="1436" y="36368"/>
                      <a:pt x="1758" y="36574"/>
                      <a:pt x="2034" y="36835"/>
                    </a:cubicBezTo>
                    <a:cubicBezTo>
                      <a:pt x="2434" y="37216"/>
                      <a:pt x="2415" y="37490"/>
                      <a:pt x="2371" y="38153"/>
                    </a:cubicBezTo>
                    <a:cubicBezTo>
                      <a:pt x="2339" y="38614"/>
                      <a:pt x="2297" y="39245"/>
                      <a:pt x="2405" y="40151"/>
                    </a:cubicBezTo>
                    <a:cubicBezTo>
                      <a:pt x="2417" y="40256"/>
                      <a:pt x="2507" y="40333"/>
                      <a:pt x="2612" y="40336"/>
                    </a:cubicBezTo>
                    <a:lnTo>
                      <a:pt x="2612" y="40336"/>
                    </a:lnTo>
                    <a:cubicBezTo>
                      <a:pt x="2736" y="40333"/>
                      <a:pt x="2834" y="40224"/>
                      <a:pt x="2819" y="40100"/>
                    </a:cubicBezTo>
                    <a:cubicBezTo>
                      <a:pt x="2716" y="39235"/>
                      <a:pt x="2754" y="38652"/>
                      <a:pt x="2786" y="38182"/>
                    </a:cubicBezTo>
                    <a:cubicBezTo>
                      <a:pt x="2832" y="37498"/>
                      <a:pt x="2863" y="37048"/>
                      <a:pt x="2320" y="36532"/>
                    </a:cubicBezTo>
                    <a:cubicBezTo>
                      <a:pt x="2017" y="36241"/>
                      <a:pt x="1661" y="36016"/>
                      <a:pt x="1348" y="35816"/>
                    </a:cubicBezTo>
                    <a:cubicBezTo>
                      <a:pt x="786" y="35460"/>
                      <a:pt x="443" y="35225"/>
                      <a:pt x="470" y="34896"/>
                    </a:cubicBezTo>
                    <a:cubicBezTo>
                      <a:pt x="535" y="34168"/>
                      <a:pt x="4392" y="572"/>
                      <a:pt x="4432" y="233"/>
                    </a:cubicBezTo>
                    <a:cubicBezTo>
                      <a:pt x="4444" y="119"/>
                      <a:pt x="4362" y="16"/>
                      <a:pt x="4247" y="1"/>
                    </a:cubicBezTo>
                    <a:cubicBezTo>
                      <a:pt x="4240" y="1"/>
                      <a:pt x="4233" y="0"/>
                      <a:pt x="4227" y="0"/>
                    </a:cubicBezTo>
                    <a:close/>
                    <a:moveTo>
                      <a:pt x="2612" y="40336"/>
                    </a:moveTo>
                    <a:cubicBezTo>
                      <a:pt x="2612" y="40336"/>
                      <a:pt x="2611" y="40336"/>
                      <a:pt x="2611" y="40336"/>
                    </a:cubicBezTo>
                    <a:lnTo>
                      <a:pt x="2613" y="40336"/>
                    </a:lnTo>
                    <a:cubicBezTo>
                      <a:pt x="2613" y="40336"/>
                      <a:pt x="2612" y="40336"/>
                      <a:pt x="2612" y="403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5"/>
              <p:cNvSpPr/>
              <p:nvPr/>
            </p:nvSpPr>
            <p:spPr>
              <a:xfrm>
                <a:off x="-4381190" y="2071171"/>
                <a:ext cx="135008" cy="33575"/>
              </a:xfrm>
              <a:custGeom>
                <a:rect b="b" l="l" r="r" t="t"/>
                <a:pathLst>
                  <a:path extrusionOk="0" h="1566" w="6297">
                    <a:moveTo>
                      <a:pt x="1217" y="1"/>
                    </a:moveTo>
                    <a:cubicBezTo>
                      <a:pt x="651" y="1"/>
                      <a:pt x="257" y="23"/>
                      <a:pt x="203" y="26"/>
                    </a:cubicBezTo>
                    <a:cubicBezTo>
                      <a:pt x="89" y="35"/>
                      <a:pt x="1" y="134"/>
                      <a:pt x="7" y="248"/>
                    </a:cubicBezTo>
                    <a:cubicBezTo>
                      <a:pt x="9" y="358"/>
                      <a:pt x="100" y="447"/>
                      <a:pt x="208" y="447"/>
                    </a:cubicBezTo>
                    <a:cubicBezTo>
                      <a:pt x="216" y="447"/>
                      <a:pt x="223" y="446"/>
                      <a:pt x="230" y="445"/>
                    </a:cubicBezTo>
                    <a:cubicBezTo>
                      <a:pt x="480" y="430"/>
                      <a:pt x="815" y="419"/>
                      <a:pt x="1196" y="419"/>
                    </a:cubicBezTo>
                    <a:cubicBezTo>
                      <a:pt x="2791" y="419"/>
                      <a:pt x="5219" y="609"/>
                      <a:pt x="5861" y="1479"/>
                    </a:cubicBezTo>
                    <a:cubicBezTo>
                      <a:pt x="5899" y="1533"/>
                      <a:pt x="5961" y="1565"/>
                      <a:pt x="6028" y="1565"/>
                    </a:cubicBezTo>
                    <a:lnTo>
                      <a:pt x="6028" y="1565"/>
                    </a:lnTo>
                    <a:cubicBezTo>
                      <a:pt x="6198" y="1563"/>
                      <a:pt x="6297" y="1369"/>
                      <a:pt x="6196" y="1231"/>
                    </a:cubicBezTo>
                    <a:cubicBezTo>
                      <a:pt x="5405" y="157"/>
                      <a:pt x="2712" y="1"/>
                      <a:pt x="1217" y="1"/>
                    </a:cubicBezTo>
                    <a:close/>
                    <a:moveTo>
                      <a:pt x="6028" y="1565"/>
                    </a:moveTo>
                    <a:cubicBezTo>
                      <a:pt x="6028" y="1565"/>
                      <a:pt x="6028" y="1565"/>
                      <a:pt x="6028" y="1565"/>
                    </a:cubicBezTo>
                    <a:lnTo>
                      <a:pt x="6030" y="1565"/>
                    </a:lnTo>
                    <a:cubicBezTo>
                      <a:pt x="6029" y="1565"/>
                      <a:pt x="6029" y="1565"/>
                      <a:pt x="6028" y="156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5"/>
              <p:cNvSpPr/>
              <p:nvPr/>
            </p:nvSpPr>
            <p:spPr>
              <a:xfrm>
                <a:off x="-4535601" y="3890141"/>
                <a:ext cx="261482" cy="162901"/>
              </a:xfrm>
              <a:custGeom>
                <a:rect b="b" l="l" r="r" t="t"/>
                <a:pathLst>
                  <a:path extrusionOk="0" h="7598" w="12196">
                    <a:moveTo>
                      <a:pt x="209" y="1"/>
                    </a:moveTo>
                    <a:cubicBezTo>
                      <a:pt x="119" y="1"/>
                      <a:pt x="40" y="64"/>
                      <a:pt x="22" y="154"/>
                    </a:cubicBezTo>
                    <a:cubicBezTo>
                      <a:pt x="1" y="259"/>
                      <a:pt x="68" y="358"/>
                      <a:pt x="173" y="379"/>
                    </a:cubicBezTo>
                    <a:cubicBezTo>
                      <a:pt x="1077" y="556"/>
                      <a:pt x="8893" y="5628"/>
                      <a:pt x="11827" y="7566"/>
                    </a:cubicBezTo>
                    <a:cubicBezTo>
                      <a:pt x="11859" y="7587"/>
                      <a:pt x="11895" y="7598"/>
                      <a:pt x="11933" y="7598"/>
                    </a:cubicBezTo>
                    <a:cubicBezTo>
                      <a:pt x="12122" y="7598"/>
                      <a:pt x="12196" y="7352"/>
                      <a:pt x="12038" y="7246"/>
                    </a:cubicBezTo>
                    <a:cubicBezTo>
                      <a:pt x="11604" y="6960"/>
                      <a:pt x="1409" y="232"/>
                      <a:pt x="247" y="5"/>
                    </a:cubicBezTo>
                    <a:cubicBezTo>
                      <a:pt x="234" y="2"/>
                      <a:pt x="221" y="1"/>
                      <a:pt x="209" y="1"/>
                    </a:cubicBezTo>
                    <a:close/>
                  </a:path>
                </a:pathLst>
              </a:custGeom>
              <a:solidFill>
                <a:srgbClr val="1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5"/>
              <p:cNvSpPr/>
              <p:nvPr/>
            </p:nvSpPr>
            <p:spPr>
              <a:xfrm>
                <a:off x="-4397656" y="3080116"/>
                <a:ext cx="408711" cy="896514"/>
              </a:xfrm>
              <a:custGeom>
                <a:rect b="b" l="l" r="r" t="t"/>
                <a:pathLst>
                  <a:path extrusionOk="0" h="41815" w="19063">
                    <a:moveTo>
                      <a:pt x="18852" y="0"/>
                    </a:moveTo>
                    <a:cubicBezTo>
                      <a:pt x="18765" y="0"/>
                      <a:pt x="18686" y="61"/>
                      <a:pt x="18666" y="150"/>
                    </a:cubicBezTo>
                    <a:cubicBezTo>
                      <a:pt x="18485" y="942"/>
                      <a:pt x="14250" y="19572"/>
                      <a:pt x="14185" y="21467"/>
                    </a:cubicBezTo>
                    <a:cubicBezTo>
                      <a:pt x="14132" y="22974"/>
                      <a:pt x="3998" y="36443"/>
                      <a:pt x="97" y="41508"/>
                    </a:cubicBezTo>
                    <a:cubicBezTo>
                      <a:pt x="0" y="41632"/>
                      <a:pt x="91" y="41815"/>
                      <a:pt x="249" y="41815"/>
                    </a:cubicBezTo>
                    <a:cubicBezTo>
                      <a:pt x="307" y="41815"/>
                      <a:pt x="364" y="41788"/>
                      <a:pt x="400" y="41741"/>
                    </a:cubicBezTo>
                    <a:cubicBezTo>
                      <a:pt x="977" y="40994"/>
                      <a:pt x="14500" y="23416"/>
                      <a:pt x="14568" y="21479"/>
                    </a:cubicBezTo>
                    <a:cubicBezTo>
                      <a:pt x="14631" y="19623"/>
                      <a:pt x="18995" y="428"/>
                      <a:pt x="19039" y="234"/>
                    </a:cubicBezTo>
                    <a:cubicBezTo>
                      <a:pt x="19062" y="131"/>
                      <a:pt x="18997" y="28"/>
                      <a:pt x="18894" y="5"/>
                    </a:cubicBezTo>
                    <a:cubicBezTo>
                      <a:pt x="18880" y="2"/>
                      <a:pt x="18866" y="0"/>
                      <a:pt x="18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4" name="Google Shape;1464;p45"/>
          <p:cNvSpPr txBox="1"/>
          <p:nvPr/>
        </p:nvSpPr>
        <p:spPr>
          <a:xfrm>
            <a:off x="4245000" y="1938400"/>
            <a:ext cx="41517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solidFill>
                <a:schemeClr val="dk1"/>
              </a:solidFill>
              <a:latin typeface="Bai Jamjuree"/>
              <a:ea typeface="Bai Jamjuree"/>
              <a:cs typeface="Bai Jamjuree"/>
              <a:sym typeface="Bai Jamjuree"/>
            </a:endParaRPr>
          </a:p>
          <a:p>
            <a:pPr indent="0" lvl="0" marL="0" rtl="0" algn="l">
              <a:lnSpc>
                <a:spcPct val="115000"/>
              </a:lnSpc>
              <a:spcBef>
                <a:spcPts val="1200"/>
              </a:spcBef>
              <a:spcAft>
                <a:spcPts val="0"/>
              </a:spcAft>
              <a:buNone/>
            </a:pPr>
            <a:r>
              <a:rPr lang="en" sz="1600">
                <a:solidFill>
                  <a:schemeClr val="dk1"/>
                </a:solidFill>
                <a:latin typeface="Bai Jamjuree"/>
                <a:ea typeface="Bai Jamjuree"/>
                <a:cs typeface="Bai Jamjuree"/>
                <a:sym typeface="Bai Jamjuree"/>
              </a:rPr>
              <a:t>Desarrollar u</a:t>
            </a:r>
            <a:r>
              <a:rPr lang="en" sz="1600">
                <a:solidFill>
                  <a:schemeClr val="dk1"/>
                </a:solidFill>
                <a:latin typeface="Bai Jamjuree"/>
                <a:ea typeface="Bai Jamjuree"/>
                <a:cs typeface="Bai Jamjuree"/>
                <a:sym typeface="Bai Jamjuree"/>
              </a:rPr>
              <a:t>na aplicación que integra un chatbot con IA utilizando Microsoft Graph para mejorar la coordinación y colaboración entre los miembros de diferentes departamentos en AXA.</a:t>
            </a:r>
            <a:endParaRPr sz="1600">
              <a:solidFill>
                <a:schemeClr val="dk1"/>
              </a:solidFill>
              <a:latin typeface="Bai Jamjuree"/>
              <a:ea typeface="Bai Jamjuree"/>
              <a:cs typeface="Bai Jamjuree"/>
              <a:sym typeface="Bai Jamjuree"/>
            </a:endParaRPr>
          </a:p>
          <a:p>
            <a:pPr indent="0" lvl="0" marL="0" rtl="0" algn="ctr">
              <a:spcBef>
                <a:spcPts val="1200"/>
              </a:spcBef>
              <a:spcAft>
                <a:spcPts val="0"/>
              </a:spcAft>
              <a:buNone/>
            </a:pPr>
            <a:r>
              <a:t/>
            </a:r>
            <a:endParaRPr sz="1600">
              <a:solidFill>
                <a:schemeClr val="dk1"/>
              </a:solidFill>
              <a:latin typeface="Bai Jamjuree"/>
              <a:ea typeface="Bai Jamjuree"/>
              <a:cs typeface="Bai Jamjuree"/>
              <a:sym typeface="Bai Jamjure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uter Security for Kids by Slidesgo ">
  <a:themeElements>
    <a:clrScheme name="Simple Light">
      <a:dk1>
        <a:srgbClr val="0B2140"/>
      </a:dk1>
      <a:lt1>
        <a:srgbClr val="FFFFFF"/>
      </a:lt1>
      <a:dk2>
        <a:srgbClr val="E2ECF7"/>
      </a:dk2>
      <a:lt2>
        <a:srgbClr val="99AFD6"/>
      </a:lt2>
      <a:accent1>
        <a:srgbClr val="6F90C1"/>
      </a:accent1>
      <a:accent2>
        <a:srgbClr val="5899F9"/>
      </a:accent2>
      <a:accent3>
        <a:srgbClr val="964727"/>
      </a:accent3>
      <a:accent4>
        <a:srgbClr val="C5673C"/>
      </a:accent4>
      <a:accent5>
        <a:srgbClr val="76A87E"/>
      </a:accent5>
      <a:accent6>
        <a:srgbClr val="5B8960"/>
      </a:accent6>
      <a:hlink>
        <a:srgbClr val="0B21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